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72D36-5742-4577-B9FA-0651C1547318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668F2-1BFD-4C25-8785-4603E983F2A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668F2-1BFD-4C25-8785-4603E983F2AA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A744F7-31C2-4ACB-8220-19226F8C4833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52055-57EA-4E64-88C7-03BEE86CB2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44F7-31C2-4ACB-8220-19226F8C4833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2055-57EA-4E64-88C7-03BEE86CB2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44F7-31C2-4ACB-8220-19226F8C4833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2055-57EA-4E64-88C7-03BEE86CB2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A744F7-31C2-4ACB-8220-19226F8C4833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B52055-57EA-4E64-88C7-03BEE86CB20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A744F7-31C2-4ACB-8220-19226F8C4833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52055-57EA-4E64-88C7-03BEE86CB2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44F7-31C2-4ACB-8220-19226F8C4833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2055-57EA-4E64-88C7-03BEE86CB20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44F7-31C2-4ACB-8220-19226F8C4833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2055-57EA-4E64-88C7-03BEE86CB20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A744F7-31C2-4ACB-8220-19226F8C4833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B52055-57EA-4E64-88C7-03BEE86CB20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44F7-31C2-4ACB-8220-19226F8C4833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2055-57EA-4E64-88C7-03BEE86CB2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A744F7-31C2-4ACB-8220-19226F8C4833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B52055-57EA-4E64-88C7-03BEE86CB20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A744F7-31C2-4ACB-8220-19226F8C4833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B52055-57EA-4E64-88C7-03BEE86CB20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A744F7-31C2-4ACB-8220-19226F8C4833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B52055-57EA-4E64-88C7-03BEE86CB20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5</a:t>
            </a:r>
            <a:r>
              <a:rPr lang="el-GR" baseline="30000" dirty="0" smtClean="0"/>
              <a:t>ο</a:t>
            </a:r>
            <a:r>
              <a:rPr lang="el-GR" dirty="0" smtClean="0"/>
              <a:t> δημοτικό </a:t>
            </a:r>
            <a:r>
              <a:rPr lang="el-GR" dirty="0"/>
              <a:t>Σ</a:t>
            </a:r>
            <a:r>
              <a:rPr lang="el-GR" dirty="0" smtClean="0"/>
              <a:t>χολείο Καβάλας </a:t>
            </a:r>
            <a:br>
              <a:rPr lang="el-GR" dirty="0" smtClean="0"/>
            </a:br>
            <a:r>
              <a:rPr lang="el-GR" dirty="0" smtClean="0"/>
              <a:t>Τμήμα Δ2 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67544" y="2492896"/>
            <a:ext cx="7992888" cy="3312368"/>
          </a:xfrm>
        </p:spPr>
        <p:txBody>
          <a:bodyPr>
            <a:normAutofit/>
          </a:bodyPr>
          <a:lstStyle/>
          <a:p>
            <a:r>
              <a:rPr lang="el-GR" dirty="0" smtClean="0"/>
              <a:t> </a:t>
            </a:r>
          </a:p>
          <a:p>
            <a:r>
              <a:rPr lang="el-GR" dirty="0" smtClean="0"/>
              <a:t>Εργασία στο μάθημα των Τ.Π.Ε των μαθητών: </a:t>
            </a:r>
          </a:p>
          <a:p>
            <a:r>
              <a:rPr lang="el-GR" dirty="0" smtClean="0"/>
              <a:t>Στέλλα Ιώβη</a:t>
            </a:r>
          </a:p>
          <a:p>
            <a:r>
              <a:rPr lang="el-GR" dirty="0" smtClean="0"/>
              <a:t>Πάνος Βαρελίδης</a:t>
            </a:r>
          </a:p>
          <a:p>
            <a:r>
              <a:rPr lang="el-GR" dirty="0" smtClean="0"/>
              <a:t>Μάριος Κίτκας 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νησια του ιονιου πελαγουσ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Τα Νησιά του Ιονίου Πελάγους είναι επτά και γι’ αυτό ονομάζονται και επτάνησα. Σε ένα από αυτά, στη Ζάκυνθο, γεννήθηκε ο Διονύσιος Σολωμός ο ποιητής που έγραψε τον εθνικό μας ύμνο. </a:t>
            </a:r>
            <a:endParaRPr lang="el-GR" dirty="0"/>
          </a:p>
        </p:txBody>
      </p:sp>
      <p:pic>
        <p:nvPicPr>
          <p:cNvPr id="2050" name="Picture 2" descr="Αποτέλεσμα εικόνας για νησια ιονιου χάρ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645024"/>
            <a:ext cx="3743325" cy="26578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Νησια του αιγαιου  πελαγουσ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Τα νησιά του Αιγαίου Πελάγους είναι οι κυκλάδες, τα Δωδεκάνησα και τα νησιά του Ανατολικού Αιγαίου </a:t>
            </a:r>
            <a:endParaRPr lang="el-GR" dirty="0"/>
          </a:p>
        </p:txBody>
      </p:sp>
      <p:pic>
        <p:nvPicPr>
          <p:cNvPr id="1026" name="Picture 2" descr="Αποτέλεσμα εικόνας για νησια του αιγαιου χαρ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924944"/>
            <a:ext cx="5022286" cy="354699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ΤΑ ΓΕΩΓΡΑΦΙΚΑ ΔΙΑΜΕΡΙΣΜΑΤΑ ΤΗΣ ΕΛΛΑΔΑΣ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19256" cy="45365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Η Ελλάδα χωρίζεται  σε εννέα μικρότερες περιοχές, που ονομάζονται γεωγραφικά διαμερίσματα. Αυτά είναι: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Η  Θράκη 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Η  Μακεδονία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Η  Ήπειρος 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Η  Θεσσαλία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Η  Στερεά Ελλάδα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Η  Πελοπόννησος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Τα Νησιά του Αιγαίου Πελάγους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Η  Κρήτη 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Τα  Νησιά του Ιονίου Πελάγους.</a:t>
            </a:r>
            <a:endParaRPr lang="el-G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Η θρακη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Η Θράκη  απλώνεται ανάμεσα σε δύο μεγάλα ποτάμια: τον Νέστο δυτικά, και τον Έβρο ανατολικά. Είναι ένα σταυροδρόμι λαών και πολιτισμών, όπως και όλη η Ελλάδα.</a:t>
            </a:r>
            <a:endParaRPr lang="el-GR" dirty="0"/>
          </a:p>
        </p:txBody>
      </p:sp>
      <p:pic>
        <p:nvPicPr>
          <p:cNvPr id="9218" name="Picture 2" descr="Αποτέλεσμα εικόνας για θρακη χάρ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7" y="3212976"/>
            <a:ext cx="4128043" cy="273630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ΜΑΚΕΔΟΝΙΑ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1560" y="980728"/>
            <a:ext cx="7467600" cy="2116832"/>
          </a:xfrm>
        </p:spPr>
        <p:txBody>
          <a:bodyPr/>
          <a:lstStyle/>
          <a:p>
            <a:r>
              <a:rPr lang="el-GR" dirty="0" smtClean="0"/>
              <a:t>Το  όνομα Μακεδονία έχει ρίζα ελληνική. Μακεδνός ή Μακεδανός σημαίνει στα Αρχαία ελληνικά μακρύς, ψηλός .Στην Μακεδονία γεννήθηκε ο Μέγας Αλέξανδρος.</a:t>
            </a:r>
            <a:endParaRPr lang="el-GR" dirty="0"/>
          </a:p>
        </p:txBody>
      </p:sp>
      <p:pic>
        <p:nvPicPr>
          <p:cNvPr id="8194" name="Picture 2" descr="Αποτέλεσμα εικόνας για Μακεδονία χάρ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564904"/>
            <a:ext cx="6480720" cy="37890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ΘΕΣΣΑΛΙΑ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21888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Λένε ότι, πριν από πάρα πολλά χρόνια, στην θέση που βρίσκεται σήμερα η Θεσσαλία υπήρχε μία μεγάλη λίμνη .Ύστερα από κάποιο σεισμό έγινε το μεγάλο φαράγγι των Τεμπών και το νερό της λίμνης χύθηκε στη θάλασσα. Έτσι δημιουργήθηκε η πεδιάδα της Θεσσαλίας.</a:t>
            </a:r>
            <a:endParaRPr lang="el-GR" dirty="0"/>
          </a:p>
        </p:txBody>
      </p:sp>
      <p:pic>
        <p:nvPicPr>
          <p:cNvPr id="7170" name="Picture 2" descr="Αποτέλεσμα εικόνας για θεσσαλία χάρ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933056"/>
            <a:ext cx="5061942" cy="24479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ΗΠΕΙΡΟΣ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7416824" cy="1368152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Οι άνθρωποι που κατοικούσαν τα αρχαία χρόνια στην Ήπειρο ονομάζονταν Σελλοί ή Ελλοί . Από αυτούς λέγεται ότι πήραν το όνομά τους οι Έλληνες.</a:t>
            </a:r>
            <a:endParaRPr lang="el-GR" dirty="0"/>
          </a:p>
        </p:txBody>
      </p:sp>
      <p:pic>
        <p:nvPicPr>
          <p:cNvPr id="6146" name="Picture 2" descr="Αποτέλεσμα εικόνας για ηπειρος χάρ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80928"/>
            <a:ext cx="3312368" cy="338149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στερεα ελλαδα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Η Στερά Ελλάδα λέγεται και Ρούμελη. Εκεί βρίσκεται η πρωτέυουσα της Ελλάδας , η Αθήνα. </a:t>
            </a:r>
            <a:endParaRPr lang="el-GR" dirty="0"/>
          </a:p>
        </p:txBody>
      </p:sp>
      <p:pic>
        <p:nvPicPr>
          <p:cNvPr id="5122" name="Picture 2" descr="Αποτέλεσμα εικόνας για στερεα ελλαδα χάρ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068960"/>
            <a:ext cx="4772025" cy="25922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ΠΕΛΟΠΟΝΝΗΣΟΣ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Η Πελοπόννησος  έχει σχήμα πλατανόφυλλου και πήρε το όνομά της από το μυθικό βασιλιά της Ολυμπίας  , τον Πέλοπα . Λέγεται και Μοριάς.</a:t>
            </a:r>
            <a:endParaRPr lang="el-GR" dirty="0"/>
          </a:p>
        </p:txBody>
      </p:sp>
      <p:pic>
        <p:nvPicPr>
          <p:cNvPr id="4098" name="Picture 2" descr="Αποτέλεσμα εικόνας για πελοποννησος χάρ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284984"/>
            <a:ext cx="3333750" cy="29523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ΚΡΗΤΗ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Η Κρήτη είναι το μεγαλύτερο νησί της Ελλάδας .Βρίσκεται ανάμεσα στην Ευρώπη , την Ασία και την Αφρική. Είναι το σταυροδρόμι τριών Ηπείρων. </a:t>
            </a:r>
            <a:endParaRPr lang="el-GR" dirty="0"/>
          </a:p>
        </p:txBody>
      </p:sp>
      <p:pic>
        <p:nvPicPr>
          <p:cNvPr id="3074" name="Picture 2" descr="Αποτέλεσμα εικόνας για κρητη χάρ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356992"/>
            <a:ext cx="5238750" cy="19716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145</TotalTime>
  <Words>328</Words>
  <Application>Microsoft Office PowerPoint</Application>
  <PresentationFormat>Προβολή στην οθόνη (4:3)</PresentationFormat>
  <Paragraphs>36</Paragraphs>
  <Slides>11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Προεξοχή</vt:lpstr>
      <vt:lpstr> 5ο δημοτικό Σχολείο Καβάλας  Τμήμα Δ2  </vt:lpstr>
      <vt:lpstr>ΤΑ ΓΕΩΓΡΑΦΙΚΑ ΔΙΑΜΕΡΙΣΜΑΤΑ ΤΗΣ ΕΛΛΑΔΑΣ</vt:lpstr>
      <vt:lpstr>Η θρακη  </vt:lpstr>
      <vt:lpstr>ΜΑΚΕΔΟΝΙΑ </vt:lpstr>
      <vt:lpstr>ΘΕΣΣΑΛΙΑ</vt:lpstr>
      <vt:lpstr>ΗΠΕΙΡΟΣ </vt:lpstr>
      <vt:lpstr>στερεα ελλαδα</vt:lpstr>
      <vt:lpstr>ΠΕΛΟΠΟΝΝΗΣΟΣ</vt:lpstr>
      <vt:lpstr>ΚΡΗΤΗ</vt:lpstr>
      <vt:lpstr>νησια του ιονιου πελαγουσ</vt:lpstr>
      <vt:lpstr>Νησια του αιγαιου  πελαγουσ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5ο δημοτικό Σχολείο Καβάλας  Τμήμα Δ2</dc:title>
  <dc:creator>LAP5DIMKAV3</dc:creator>
  <cp:lastModifiedBy>iliasthes@hotmail.com</cp:lastModifiedBy>
  <cp:revision>33</cp:revision>
  <dcterms:created xsi:type="dcterms:W3CDTF">2016-10-24T07:25:52Z</dcterms:created>
  <dcterms:modified xsi:type="dcterms:W3CDTF">2017-02-06T21:12:51Z</dcterms:modified>
</cp:coreProperties>
</file>