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D0EF713-8C94-49F0-9028-2A584B413A60}" type="datetimeFigureOut">
              <a:rPr lang="el-GR" smtClean="0"/>
              <a:pPr/>
              <a:t>6/2/2017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BDF137-58FE-4712-9B5F-6D757A2AE97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0EF713-8C94-49F0-9028-2A584B413A60}" type="datetimeFigureOut">
              <a:rPr lang="el-GR" smtClean="0"/>
              <a:pPr/>
              <a:t>6/2/2017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BDF137-58FE-4712-9B5F-6D757A2AE97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0EF713-8C94-49F0-9028-2A584B413A60}" type="datetimeFigureOut">
              <a:rPr lang="el-GR" smtClean="0"/>
              <a:pPr/>
              <a:t>6/2/2017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BDF137-58FE-4712-9B5F-6D757A2AE97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0EF713-8C94-49F0-9028-2A584B413A60}" type="datetimeFigureOut">
              <a:rPr lang="el-GR" smtClean="0"/>
              <a:pPr/>
              <a:t>6/2/2017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BDF137-58FE-4712-9B5F-6D757A2AE97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D0EF713-8C94-49F0-9028-2A584B413A60}" type="datetimeFigureOut">
              <a:rPr lang="el-GR" smtClean="0"/>
              <a:pPr/>
              <a:t>6/2/2017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BDF137-58FE-4712-9B5F-6D757A2AE97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D0EF713-8C94-49F0-9028-2A584B413A60}" type="datetimeFigureOut">
              <a:rPr lang="el-GR" smtClean="0"/>
              <a:pPr/>
              <a:t>6/2/2017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BDF137-58FE-4712-9B5F-6D757A2AE97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D0EF713-8C94-49F0-9028-2A584B413A60}" type="datetimeFigureOut">
              <a:rPr lang="el-GR" smtClean="0"/>
              <a:pPr/>
              <a:t>6/2/2017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6BDF137-58FE-4712-9B5F-6D757A2AE97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D0EF713-8C94-49F0-9028-2A584B413A60}" type="datetimeFigureOut">
              <a:rPr lang="el-GR" smtClean="0"/>
              <a:pPr/>
              <a:t>6/2/2017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6BDF137-58FE-4712-9B5F-6D757A2AE97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D0EF713-8C94-49F0-9028-2A584B413A60}" type="datetimeFigureOut">
              <a:rPr lang="el-GR" smtClean="0"/>
              <a:pPr/>
              <a:t>6/2/2017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6BDF137-58FE-4712-9B5F-6D757A2AE97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0EF713-8C94-49F0-9028-2A584B413A60}" type="datetimeFigureOut">
              <a:rPr lang="el-GR" smtClean="0"/>
              <a:pPr/>
              <a:t>6/2/2017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BDF137-58FE-4712-9B5F-6D757A2AE97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0EF713-8C94-49F0-9028-2A584B413A60}" type="datetimeFigureOut">
              <a:rPr lang="el-GR" smtClean="0"/>
              <a:pPr/>
              <a:t>6/2/2017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BDF137-58FE-4712-9B5F-6D757A2AE97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EF713-8C94-49F0-9028-2A584B413A60}" type="datetimeFigureOut">
              <a:rPr lang="el-GR" smtClean="0"/>
              <a:pPr/>
              <a:t>6/2/2017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DF137-58FE-4712-9B5F-6D757A2AE97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27584" y="836712"/>
            <a:ext cx="7772400" cy="1470025"/>
          </a:xfrm>
        </p:spPr>
        <p:txBody>
          <a:bodyPr>
            <a:normAutofit fontScale="90000"/>
          </a:bodyPr>
          <a:lstStyle/>
          <a:p>
            <a:r>
              <a:rPr lang="en-US" dirty="0"/>
              <a:t/>
            </a:r>
            <a:br>
              <a:rPr lang="en-US" dirty="0"/>
            </a:br>
            <a:r>
              <a:rPr lang="el-GR" dirty="0" smtClean="0"/>
              <a:t>5</a:t>
            </a:r>
            <a:r>
              <a:rPr lang="el-GR" baseline="30000" dirty="0" smtClean="0"/>
              <a:t>ο</a:t>
            </a:r>
            <a:r>
              <a:rPr lang="el-GR" dirty="0" smtClean="0"/>
              <a:t> ΔΗΜΟΤΙΚΟ Σχολείο Καβάλας Τμήμα :Δ1</a:t>
            </a:r>
            <a:endParaRPr lang="el-GR" dirty="0"/>
          </a:p>
        </p:txBody>
      </p:sp>
      <p:sp>
        <p:nvSpPr>
          <p:cNvPr id="3" name="2 - Υπότιτλος"/>
          <p:cNvSpPr>
            <a:spLocks noGrp="1"/>
          </p:cNvSpPr>
          <p:nvPr>
            <p:ph type="subTitle" idx="1"/>
          </p:nvPr>
        </p:nvSpPr>
        <p:spPr>
          <a:xfrm>
            <a:off x="1043608" y="2924944"/>
            <a:ext cx="7632848" cy="2016224"/>
          </a:xfrm>
        </p:spPr>
        <p:txBody>
          <a:bodyPr>
            <a:normAutofit fontScale="55000" lnSpcReduction="20000"/>
          </a:bodyPr>
          <a:lstStyle/>
          <a:p>
            <a:r>
              <a:rPr lang="el-GR" dirty="0" smtClean="0"/>
              <a:t>Θέμα «Θρησκευτικά: Οι προφήτες»</a:t>
            </a:r>
          </a:p>
          <a:p>
            <a:r>
              <a:rPr lang="el-GR" dirty="0" smtClean="0"/>
              <a:t>Εργασία στο μάθημα των τπε των μαθητριών:</a:t>
            </a:r>
          </a:p>
          <a:p>
            <a:r>
              <a:rPr lang="el-GR" dirty="0" smtClean="0"/>
              <a:t>ΜΑΡΙΑ </a:t>
            </a:r>
          </a:p>
          <a:p>
            <a:r>
              <a:rPr lang="el-GR" dirty="0" smtClean="0"/>
              <a:t>ΣΤΑΥΡΟΥΛΑ</a:t>
            </a:r>
          </a:p>
          <a:p>
            <a:r>
              <a:rPr lang="el-GR" dirty="0" smtClean="0"/>
              <a:t>ΕΥΣΤΡΑΤΙΑ</a:t>
            </a:r>
          </a:p>
          <a:p>
            <a:endParaRPr lang="el-GR" dirty="0" smtClean="0"/>
          </a:p>
          <a:p>
            <a:r>
              <a:rPr lang="el-GR"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Προφήτες</a:t>
            </a:r>
            <a:endParaRPr lang="el-GR" dirty="0"/>
          </a:p>
        </p:txBody>
      </p:sp>
      <p:sp>
        <p:nvSpPr>
          <p:cNvPr id="3" name="2 - Θέση περιεχομένου"/>
          <p:cNvSpPr>
            <a:spLocks noGrp="1"/>
          </p:cNvSpPr>
          <p:nvPr>
            <p:ph idx="1"/>
          </p:nvPr>
        </p:nvSpPr>
        <p:spPr/>
        <p:txBody>
          <a:bodyPr/>
          <a:lstStyle/>
          <a:p>
            <a:r>
              <a:rPr lang="el-GR" dirty="0" smtClean="0"/>
              <a:t>Οι άνθρωποι τα παλιά τα χρόνια πίστευαν σε ψεύτικους θεούς</a:t>
            </a:r>
            <a:r>
              <a:rPr lang="en-US" dirty="0" smtClean="0"/>
              <a:t>.</a:t>
            </a:r>
            <a:r>
              <a:rPr lang="el-GR" dirty="0" smtClean="0"/>
              <a:t>Στο κόσμο κυριαρχούσαν η σκληρότητα και οι αδικίες προς τους φτωχούς. </a:t>
            </a:r>
          </a:p>
          <a:p>
            <a:r>
              <a:rPr lang="el-GR" dirty="0" smtClean="0"/>
              <a:t>Τότε ο Θεός  έστελνε στον κόσμο τους προφήτες ,άντρες φωτισμένους που καλούσαν  τους ανθρώπους σε μετάνοια .      </a:t>
            </a:r>
            <a:r>
              <a:rPr lang="en-US" dirty="0" smtClean="0"/>
              <a:t>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προφήτες </a:t>
            </a:r>
            <a:endParaRPr lang="el-GR" dirty="0"/>
          </a:p>
        </p:txBody>
      </p:sp>
      <p:sp>
        <p:nvSpPr>
          <p:cNvPr id="3" name="2 - Θέση περιεχομένου"/>
          <p:cNvSpPr>
            <a:spLocks noGrp="1"/>
          </p:cNvSpPr>
          <p:nvPr>
            <p:ph idx="1"/>
          </p:nvPr>
        </p:nvSpPr>
        <p:spPr/>
        <p:txBody>
          <a:bodyPr/>
          <a:lstStyle/>
          <a:p>
            <a:r>
              <a:rPr lang="el-GR" dirty="0" smtClean="0"/>
              <a:t>Οι   πιο γνωστοί  προφήτες είναι οι παρακάτω:</a:t>
            </a:r>
          </a:p>
          <a:p>
            <a:r>
              <a:rPr lang="el-GR" dirty="0" smtClean="0"/>
              <a:t>Ο Προφήτης Αμώς</a:t>
            </a:r>
          </a:p>
          <a:p>
            <a:r>
              <a:rPr lang="el-GR" dirty="0" smtClean="0"/>
              <a:t>Ο Προφήτης Ωσηέ</a:t>
            </a:r>
          </a:p>
          <a:p>
            <a:r>
              <a:rPr lang="el-GR" dirty="0" smtClean="0"/>
              <a:t>Ο Προφήτης Μιχαίας</a:t>
            </a:r>
          </a:p>
          <a:p>
            <a:r>
              <a:rPr lang="el-GR" dirty="0" smtClean="0"/>
              <a:t>Ο Προφήτης Ησαΐας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Προφήτης Αμώς</a:t>
            </a:r>
            <a:endParaRPr lang="el-GR" dirty="0"/>
          </a:p>
        </p:txBody>
      </p:sp>
      <p:sp>
        <p:nvSpPr>
          <p:cNvPr id="3" name="2 - Θέση περιεχομένου"/>
          <p:cNvSpPr>
            <a:spLocks noGrp="1"/>
          </p:cNvSpPr>
          <p:nvPr>
            <p:ph idx="1"/>
          </p:nvPr>
        </p:nvSpPr>
        <p:spPr/>
        <p:txBody>
          <a:bodyPr/>
          <a:lstStyle/>
          <a:p>
            <a:r>
              <a:rPr lang="el-GR" dirty="0" smtClean="0"/>
              <a:t>Ο προφήτης Αμώς  έζησε σε εποχές</a:t>
            </a:r>
            <a:r>
              <a:rPr lang="en-US" dirty="0" smtClean="0"/>
              <a:t>  </a:t>
            </a:r>
            <a:r>
              <a:rPr lang="el-GR" dirty="0" smtClean="0"/>
              <a:t>που βασίλευε στον κόσμο η αδικία προς τους φτωχούς και αδύναμους  ανθρώπους. Ο προφήτης  προειδοποιούσε όσους αδικούσαν</a:t>
            </a:r>
            <a:r>
              <a:rPr lang="en-US" dirty="0" smtClean="0"/>
              <a:t> </a:t>
            </a:r>
            <a:r>
              <a:rPr lang="el-GR" dirty="0" smtClean="0"/>
              <a:t> τους άλλους πως αυτή η συμπεριφορά  θα είχε πολύ κακά αποτελέσματα για όλους. «Ζητήστε το καλό και όχι το κακό  για να μείνετε στη ζωή , για να είναι ο Θεός μαζί  σας», τους έλεγε.</a:t>
            </a:r>
            <a:r>
              <a:rPr lang="en-US" dirty="0" smtClean="0"/>
              <a:t> </a:t>
            </a:r>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Προφήτης  Ωσηέ</a:t>
            </a:r>
            <a:endParaRPr lang="el-GR" dirty="0"/>
          </a:p>
        </p:txBody>
      </p:sp>
      <p:sp>
        <p:nvSpPr>
          <p:cNvPr id="3" name="2 - Θέση περιεχομένου"/>
          <p:cNvSpPr>
            <a:spLocks noGrp="1"/>
          </p:cNvSpPr>
          <p:nvPr>
            <p:ph idx="1"/>
          </p:nvPr>
        </p:nvSpPr>
        <p:spPr/>
        <p:txBody>
          <a:bodyPr/>
          <a:lstStyle/>
          <a:p>
            <a:r>
              <a:rPr lang="el-GR" dirty="0" smtClean="0"/>
              <a:t>Ο  προφήτης  Ωσηέ  τονίζει ιδιαίτερα  την  αγάπη  που πρέπει  να  υπάρχει  στον  συνάνθρωπό  μας. «Ο θεός επιθυμεί οι άνθρωποι να κάνουν πράξη την αγάπη του και να μην μένουν μόνο στα λόγια».</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Προφήτης Μιχαίας</a:t>
            </a:r>
            <a:endParaRPr lang="el-GR" dirty="0"/>
          </a:p>
        </p:txBody>
      </p:sp>
      <p:sp>
        <p:nvSpPr>
          <p:cNvPr id="3" name="2 - Θέση περιεχομένου"/>
          <p:cNvSpPr>
            <a:spLocks noGrp="1"/>
          </p:cNvSpPr>
          <p:nvPr>
            <p:ph idx="1"/>
          </p:nvPr>
        </p:nvSpPr>
        <p:spPr/>
        <p:txBody>
          <a:bodyPr/>
          <a:lstStyle/>
          <a:p>
            <a:r>
              <a:rPr lang="el-GR" dirty="0" smtClean="0"/>
              <a:t>Στην εποχή  του Μιχαία επικρατούσαν πόλεμοι και αναταραχή στην περιοχή οι Ισραηλίτες. Ο προφήτης</a:t>
            </a:r>
            <a:r>
              <a:rPr lang="en-US" dirty="0" smtClean="0"/>
              <a:t> </a:t>
            </a:r>
            <a:r>
              <a:rPr lang="el-GR" dirty="0" smtClean="0"/>
              <a:t>όμως τους έλεγε πως με τον ερχομό  του Μεσσία οι άνθρωποι θα γνωρίσουν την ειρήνη πρώτα  μέσα στην καρδιά τους  και μετά στον κόσμο όλο. «ΟΙ λαοί  της γης θα κάνουν τα σπαθιά τους άροτρα και τα δόρατά τους δρεπάνια».</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προφήτης Ησαίας.</a:t>
            </a:r>
            <a:endParaRPr lang="el-GR" dirty="0"/>
          </a:p>
        </p:txBody>
      </p:sp>
      <p:sp>
        <p:nvSpPr>
          <p:cNvPr id="3" name="2 - Θέση περιεχομένου"/>
          <p:cNvSpPr>
            <a:spLocks noGrp="1"/>
          </p:cNvSpPr>
          <p:nvPr>
            <p:ph idx="1"/>
          </p:nvPr>
        </p:nvSpPr>
        <p:spPr>
          <a:xfrm>
            <a:off x="457200" y="1600200"/>
            <a:ext cx="8435280" cy="4525963"/>
          </a:xfrm>
        </p:spPr>
        <p:txBody>
          <a:bodyPr/>
          <a:lstStyle/>
          <a:p>
            <a:r>
              <a:rPr lang="el-GR" dirty="0" smtClean="0"/>
              <a:t>Ο  Ησαίας είπε για  τον ερχομό   του  Μεσσία  στον κόσμο :  «Γεννήθηκε  για  μας  ένα  παιδί, δόθηκε  ένας  γιός  που  έχει  εξουσία  για  τη σωτηρία  του  κόσμου ». Ακόμα  </a:t>
            </a:r>
            <a:r>
              <a:rPr lang="el-GR" dirty="0" smtClean="0"/>
              <a:t>πρ</a:t>
            </a:r>
            <a:r>
              <a:rPr lang="el-GR" dirty="0" smtClean="0"/>
              <a:t>ο</a:t>
            </a:r>
            <a:r>
              <a:rPr lang="el-GR" dirty="0" smtClean="0"/>
              <a:t>φήτεψε </a:t>
            </a:r>
            <a:r>
              <a:rPr lang="el-GR" dirty="0" smtClean="0"/>
              <a:t>τα θαύματα που  θα κάνει ο  Χριστος: </a:t>
            </a:r>
            <a:r>
              <a:rPr lang="el-GR" dirty="0" smtClean="0"/>
              <a:t>«Τότε  </a:t>
            </a:r>
            <a:r>
              <a:rPr lang="el-GR" dirty="0" smtClean="0"/>
              <a:t>θα ανοίξουν τα μάτια των τυφλών … κούφοι θα ακούσουν … ο κουτσός θα πηδά σαν το ελάφι… </a:t>
            </a:r>
            <a:r>
              <a:rPr lang="el-GR" dirty="0" smtClean="0"/>
              <a:t>ο κωφάλαλος </a:t>
            </a:r>
            <a:r>
              <a:rPr lang="el-GR" dirty="0" smtClean="0"/>
              <a:t>θα </a:t>
            </a:r>
            <a:r>
              <a:rPr lang="el-GR" dirty="0" smtClean="0"/>
              <a:t>φωνάζει.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TotalTime>
  <Words>319</Words>
  <Application>Microsoft Office PowerPoint</Application>
  <PresentationFormat>Προβολή στην οθόνη (4:3)</PresentationFormat>
  <Paragraphs>25</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 5ο ΔΗΜΟΤΙΚΟ Σχολείο Καβάλας Τμήμα :Δ1</vt:lpstr>
      <vt:lpstr>Οι  Προφήτες</vt:lpstr>
      <vt:lpstr>Οι  προφήτες </vt:lpstr>
      <vt:lpstr>Ο Προφήτης Αμώς</vt:lpstr>
      <vt:lpstr>Ο Προφήτης  Ωσηέ</vt:lpstr>
      <vt:lpstr>Ο Προφήτης Μιχαίας</vt:lpstr>
      <vt:lpstr>Ο προφήτης Ησαίας.</vt:lpstr>
    </vt:vector>
  </TitlesOfParts>
  <Company>Info-Quest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5dimkav5</dc:creator>
  <cp:lastModifiedBy>iliasthes@hotmail.com</cp:lastModifiedBy>
  <cp:revision>38</cp:revision>
  <dcterms:created xsi:type="dcterms:W3CDTF">2016-10-24T05:22:20Z</dcterms:created>
  <dcterms:modified xsi:type="dcterms:W3CDTF">2017-02-06T21:29:43Z</dcterms:modified>
</cp:coreProperties>
</file>