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8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E50640-08C5-4EB6-88D6-44837D071AC5}" type="datetimeFigureOut">
              <a:rPr lang="el-GR" smtClean="0"/>
              <a:pPr/>
              <a:t>7/2/2017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D289AA-8F0C-41C0-95C9-E20103768A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04856" cy="1440160"/>
          </a:xfrm>
        </p:spPr>
        <p:txBody>
          <a:bodyPr>
            <a:normAutofit/>
          </a:bodyPr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Καβάλας</a:t>
            </a:r>
            <a:br>
              <a:rPr lang="el-GR" dirty="0" smtClean="0"/>
            </a:br>
            <a:r>
              <a:rPr lang="el-GR" dirty="0" smtClean="0"/>
              <a:t>Τμήμα: Δ1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488832" cy="3600400"/>
          </a:xfrm>
        </p:spPr>
        <p:txBody>
          <a:bodyPr>
            <a:normAutofit/>
          </a:bodyPr>
          <a:lstStyle/>
          <a:p>
            <a:r>
              <a:rPr lang="el-GR" dirty="0" smtClean="0"/>
              <a:t>«Μελέτη Περιβάλλοντος: Τα γεωγραφικά διαμερίσματα της Ελλάδας»</a:t>
            </a:r>
          </a:p>
          <a:p>
            <a:r>
              <a:rPr lang="el-GR" dirty="0" smtClean="0"/>
              <a:t>Εργασία στο μάθημα των ΤΠΕ των μαθητριών:</a:t>
            </a:r>
          </a:p>
          <a:p>
            <a:pPr algn="l"/>
            <a:r>
              <a:rPr lang="el-GR" dirty="0" smtClean="0"/>
              <a:t>Μιχαέλα</a:t>
            </a:r>
          </a:p>
          <a:p>
            <a:pPr algn="l"/>
            <a:r>
              <a:rPr lang="el-GR" dirty="0" smtClean="0"/>
              <a:t>Μαριάννα</a:t>
            </a:r>
          </a:p>
          <a:p>
            <a:pPr algn="l"/>
            <a:r>
              <a:rPr lang="el-GR" smtClean="0"/>
              <a:t>Χαρά</a:t>
            </a:r>
            <a:endParaRPr lang="el-G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Νησιά Αιγαίου Πελάγους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Νησιά του Αιγαίου Πελάγους είναι οι Κυκλάδες, τα Δωδεκάνησα και τα νησιά του Ανατολικού Αιγαίου.</a:t>
            </a:r>
            <a:endParaRPr lang="el-GR" dirty="0"/>
          </a:p>
        </p:txBody>
      </p:sp>
      <p:pic>
        <p:nvPicPr>
          <p:cNvPr id="2050" name="Picture 2" descr="Αποτέλεσμα εικόνας για νησια αιγαιου χαρτη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554760" cy="320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Κρήτη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Κρήτη είναι το μεγαλύτερο νησί της Ελλάδας. Βρίσκεται ανάμεσα στην Ευρώπη, την Ασία και την Αφρική. Είναι το σταυροδρόμι τριών</a:t>
            </a:r>
            <a:r>
              <a:rPr lang="en-US" dirty="0" smtClean="0"/>
              <a:t> </a:t>
            </a:r>
            <a:r>
              <a:rPr lang="el-GR" dirty="0" smtClean="0"/>
              <a:t>ηπείρων.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26" name="Picture 2" descr="Αποτέλεσμα εικόνας για κρητη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4005064"/>
            <a:ext cx="80648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Τα </a:t>
            </a:r>
            <a:r>
              <a:rPr lang="el-GR" dirty="0" err="1" smtClean="0"/>
              <a:t>γεωγραφικα</a:t>
            </a:r>
            <a:r>
              <a:rPr lang="el-GR" dirty="0" smtClean="0"/>
              <a:t> </a:t>
            </a:r>
            <a:r>
              <a:rPr lang="el-GR" dirty="0" err="1" smtClean="0"/>
              <a:t>διαμερισματα</a:t>
            </a:r>
            <a:r>
              <a:rPr lang="el-GR" dirty="0" smtClean="0"/>
              <a:t> της </a:t>
            </a:r>
            <a:r>
              <a:rPr lang="el-GR" dirty="0" err="1" smtClean="0"/>
              <a:t>Ελλαδας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Η Ελλάδα έχει 9 γεωγραφικά διαμερίσματα. Τα 6 ανήκουν στην </a:t>
            </a:r>
            <a:r>
              <a:rPr lang="el-GR" dirty="0" err="1" smtClean="0"/>
              <a:t>Ηπειροτική</a:t>
            </a:r>
            <a:r>
              <a:rPr lang="el-GR" dirty="0" smtClean="0"/>
              <a:t> Ελλάδα και τα άλλα 3 βρίσκονται στη </a:t>
            </a:r>
            <a:r>
              <a:rPr lang="el-GR" dirty="0" err="1" smtClean="0"/>
              <a:t>Νησιοτική</a:t>
            </a:r>
            <a:r>
              <a:rPr lang="el-GR" dirty="0" smtClean="0"/>
              <a:t> Ελλάδα. Τα γεωγραφικά διαμερίσματα είναι τα εξής: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Θράκη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Μακεδονία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Ήπειρος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Θεσσαλία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Στερεά Ελλάδα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Πελοπόννησος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Νησιά Ιονίου Πελάγους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Νησιά Αιγαίου Πελάγους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Κρήτη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Θράκη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Η Θράκη απλώνεται ανάμεσα σε 2 μεγάλα ποτάμια : τον Νέστο</a:t>
            </a:r>
            <a:r>
              <a:rPr lang="en-US" dirty="0" smtClean="0"/>
              <a:t> </a:t>
            </a:r>
            <a:r>
              <a:rPr lang="el-GR" dirty="0" smtClean="0"/>
              <a:t>δυτικά και τον Έβρο ανατολικά. Είναι ένα σταυροδρόμι λαών και πολιτισμών , όπως και όλη η Ελλάδα.</a:t>
            </a:r>
            <a:endParaRPr lang="el-GR" dirty="0"/>
          </a:p>
        </p:txBody>
      </p:sp>
      <p:sp>
        <p:nvSpPr>
          <p:cNvPr id="9218" name="AutoShape 2" descr="Αποτέλεσμα εικόνας για θρακη χαρ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0" name="Picture 4" descr="Αποτέλεσμα εικόνας για θρακη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93543"/>
            <a:ext cx="3744416" cy="273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Μακεδονία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όνομα Μακεδονία έχει ρίζα ελληνική. Μακεδνός ή Μακεδανός σημαίνει στα αρχαία ελληνικά μακρύς, ψηλός. Στη Μακεδονία γεννήθηκε ο Μέγας Αλέξανδρος.</a:t>
            </a:r>
            <a:endParaRPr lang="el-GR" dirty="0"/>
          </a:p>
        </p:txBody>
      </p:sp>
      <p:pic>
        <p:nvPicPr>
          <p:cNvPr id="8194" name="Picture 2" descr="Αποτέλεσμα εικόνας για μακεδονια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36184"/>
            <a:ext cx="4716016" cy="272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143000"/>
          </a:xfrm>
        </p:spPr>
        <p:txBody>
          <a:bodyPr/>
          <a:lstStyle/>
          <a:p>
            <a:pPr algn="ctr"/>
            <a:r>
              <a:rPr lang="el-GR" dirty="0" smtClean="0"/>
              <a:t>Η Ήπειρος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άνθρωποι που κατοικούσαν τα αρχαία χρόνια στην Ήπειρο ονομάζονταν Σελλοί ή </a:t>
            </a:r>
            <a:r>
              <a:rPr lang="el-GR" dirty="0" err="1" smtClean="0"/>
              <a:t>Ελλοί</a:t>
            </a:r>
            <a:r>
              <a:rPr lang="el-GR" dirty="0" smtClean="0"/>
              <a:t>. Από αυτούς λέγεται ότι πήραν το όνομά τους οι Έλληνες.</a:t>
            </a:r>
            <a:endParaRPr lang="el-GR" dirty="0"/>
          </a:p>
        </p:txBody>
      </p:sp>
      <p:pic>
        <p:nvPicPr>
          <p:cNvPr id="7170" name="Picture 2" descr="Αποτέλεσμα εικόνας για ηπειρος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36004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Θεσσαλία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Λένε ότι, πριν από πάρα πολλά χρόνια, στη θέση που βρίσκεται σήμερα η Θεσσαλία υπήρχε μια μεγάλη λίμνη. Ύστερα από κάποιο σεισμό έγινε το μεγάλο φαράγγι των Τεμπών και το νερό της λίμνης χύθηκε στη θάλασσα. Έτσι δημιουργήθηκε η πεδιάδα της Θεσσαλίας. </a:t>
            </a:r>
            <a:endParaRPr lang="el-GR" dirty="0"/>
          </a:p>
        </p:txBody>
      </p:sp>
      <p:pic>
        <p:nvPicPr>
          <p:cNvPr id="6146" name="Picture 2" descr="Αποτέλεσμα εικόνας για θεσσαλια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304256" cy="183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Στερεά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Στερεά Ελλάδα λέγεται και Ρούμελη. Εκεί βρίσκεται η πρωτεύουσα της Ελλάδας, η Αθήνα.</a:t>
            </a:r>
          </a:p>
        </p:txBody>
      </p:sp>
      <p:pic>
        <p:nvPicPr>
          <p:cNvPr id="5122" name="Picture 2" descr="Αποτέλεσμα εικόνας για στερεα ελλα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171" y="3429000"/>
            <a:ext cx="443265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Πελοπόννησος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Πελοπόννησος έχει σχήμα πλατανόφυλλου και πήρε το όνομά της  από το μυθικό βασιλιά της Ολυμπίας , τον Πέλοπα. Λέγεται και Μοριάς.</a:t>
            </a:r>
            <a:endParaRPr lang="el-GR" dirty="0"/>
          </a:p>
        </p:txBody>
      </p:sp>
      <p:pic>
        <p:nvPicPr>
          <p:cNvPr id="4098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952328" cy="311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Νησιά Ιονίου Πελάγους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Νησιά του Ιονίου Πελάγους είναι επτά και γι’ αυτό ονομάζονται και Επτάνησα. Σε ένα από αυτά, στη Ζάκυνθο, γεννήθηκε ο Διονύσιος Σολομός, ο ποιητής που έγραψε τον εθνικό μας ύμνο.</a:t>
            </a:r>
            <a:endParaRPr lang="el-GR" dirty="0"/>
          </a:p>
        </p:txBody>
      </p:sp>
      <p:pic>
        <p:nvPicPr>
          <p:cNvPr id="3074" name="Picture 2" descr="Αποτέλεσμα εικόνας για νησια ιονιου χαρ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381250" cy="275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344</Words>
  <Application>Microsoft Office PowerPoint</Application>
  <PresentationFormat>Προβολή στην οθόνη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Ηλιοστάσιο</vt:lpstr>
      <vt:lpstr>5ο δημοτικό σχολείο Καβάλας Τμήμα: Δ1</vt:lpstr>
      <vt:lpstr>Τα γεωγραφικα διαμερισματα της Ελλαδας</vt:lpstr>
      <vt:lpstr>Η Θράκη</vt:lpstr>
      <vt:lpstr>Η Μακεδονία</vt:lpstr>
      <vt:lpstr>Η Ήπειρος</vt:lpstr>
      <vt:lpstr>Η Θεσσαλία</vt:lpstr>
      <vt:lpstr>Η Στερεά Ελλάδα</vt:lpstr>
      <vt:lpstr>Η Πελοπόννησος</vt:lpstr>
      <vt:lpstr>Νησιά Ιονίου Πελάγους</vt:lpstr>
      <vt:lpstr>Νησιά Αιγαίου Πελάγους </vt:lpstr>
      <vt:lpstr>Η Κρήτη</vt:lpstr>
    </vt:vector>
  </TitlesOfParts>
  <Company>Info-Quest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gkikkkkk</dc:creator>
  <cp:lastModifiedBy>iliasthes@hotmail.com</cp:lastModifiedBy>
  <cp:revision>29</cp:revision>
  <dcterms:created xsi:type="dcterms:W3CDTF">2016-10-24T05:23:00Z</dcterms:created>
  <dcterms:modified xsi:type="dcterms:W3CDTF">2017-02-07T20:39:42Z</dcterms:modified>
</cp:coreProperties>
</file>