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6ADE77-38FA-405D-BFDA-42EFF251BB92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F144C6-C073-4F3B-9960-D3C9B9D1898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5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Δημοτικό σχολείο Καβάλας</a:t>
            </a:r>
            <a:br>
              <a:rPr lang="el-GR" dirty="0" smtClean="0"/>
            </a:br>
            <a:r>
              <a:rPr lang="el-GR" dirty="0" smtClean="0"/>
              <a:t>τμήμα Δ2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280920" cy="3096344"/>
          </a:xfrm>
        </p:spPr>
        <p:txBody>
          <a:bodyPr>
            <a:noAutofit/>
          </a:bodyPr>
          <a:lstStyle/>
          <a:p>
            <a:r>
              <a:rPr lang="el-GR" sz="3200" dirty="0" smtClean="0">
                <a:solidFill>
                  <a:srgbClr val="FF66CC"/>
                </a:solidFill>
              </a:rPr>
              <a:t>Θέμα: «Τα γεωγραφικά διαμερίσματα της Ελλάδας»</a:t>
            </a:r>
          </a:p>
          <a:p>
            <a:r>
              <a:rPr lang="el-GR" sz="3200" dirty="0" smtClean="0">
                <a:solidFill>
                  <a:srgbClr val="FF66CC"/>
                </a:solidFill>
              </a:rPr>
              <a:t>Εργασία στο μάθημα των ΤΠΕ των μαθητών   </a:t>
            </a:r>
          </a:p>
          <a:p>
            <a:r>
              <a:rPr lang="el-GR" sz="3200" dirty="0" smtClean="0">
                <a:solidFill>
                  <a:srgbClr val="FF66CC"/>
                </a:solidFill>
              </a:rPr>
              <a:t>Γιώργος</a:t>
            </a:r>
            <a:endParaRPr lang="en-US" sz="3200" dirty="0" smtClean="0">
              <a:solidFill>
                <a:srgbClr val="FF66CC"/>
              </a:solidFill>
            </a:endParaRPr>
          </a:p>
          <a:p>
            <a:r>
              <a:rPr lang="el-GR" sz="3200" dirty="0" smtClean="0">
                <a:solidFill>
                  <a:srgbClr val="FF66CC"/>
                </a:solidFill>
              </a:rPr>
              <a:t>Ευθαλία</a:t>
            </a:r>
            <a:endParaRPr lang="el-GR" sz="3200" dirty="0" smtClean="0">
              <a:solidFill>
                <a:srgbClr val="FF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931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ΝΗΣΙΑ ΤΟΥ ΙΟΝΙΟΥ ΠΕΛΑΓΟΓΟΥΣ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Ιονίου Πελάγους είναι επτά και γι’ αυτό ονομάζονται και </a:t>
            </a:r>
            <a:r>
              <a:rPr lang="el-GR" dirty="0" smtClean="0"/>
              <a:t>Επτάνησα.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 smtClean="0"/>
              <a:t>ένα από αυτά, στην Ζάκυνθο, γεννήθηκε  ο Διονύσιος Σολωμός, ο ποιητής που έγραψε τον εθνικό μας ύμνο.</a:t>
            </a:r>
            <a:endParaRPr lang="el-GR" dirty="0"/>
          </a:p>
        </p:txBody>
      </p:sp>
      <p:pic>
        <p:nvPicPr>
          <p:cNvPr id="4098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5450" y="3413575"/>
            <a:ext cx="3178757" cy="313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376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 ΝΗΣΙΑ ΤΟΥ ΑΙΓΑΙΟΥ ΠΕΛΑΓΟΥΣ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Νησιά του Αιγαίου Πελάγους είναι οι Κυκλάδες, τα Δωδεκάνησα και τα νησιά του ανατολικού Αιγαίου.    </a:t>
            </a:r>
            <a:endParaRPr lang="el-GR" dirty="0"/>
          </a:p>
        </p:txBody>
      </p:sp>
      <p:pic>
        <p:nvPicPr>
          <p:cNvPr id="5122" name="Picture 2" descr="Αποτέλεσμα εικόνας για ο χαρτης του αιγαίου  πελάγους τα νησι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96952"/>
            <a:ext cx="4464496" cy="353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116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«Τα γεωγραφικά διαμερίσματα της Ελλάδας»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l-GR" dirty="0"/>
              <a:t>Τα  γεωγραφικά διαμερίσματα  είναι 9. Αυτά είναι</a:t>
            </a:r>
            <a:r>
              <a:rPr lang="el-GR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Θράκη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Μακεδονία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Ήπειρος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Θεσσαλία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 Στερεά Ελλάδα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Πελοπόννησος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Τα νησιά του Αιγαίου  πελάγους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Κρήτη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dirty="0" smtClean="0"/>
              <a:t>Τα νησιά  του Ιονίου πελάγους                        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93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ΘΡΑΚΗ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Θράκη απλώνεται ανάμεσα σε δύο μεγάλα ποτάμια : τον Νέστο δυτικά και τον Έβρο ανατολικά. Είναι ένα σταυροδρόμι λαών και πολιτισμών, όπως και όλη η Ελλ</a:t>
            </a:r>
            <a:r>
              <a:rPr lang="el-GR" dirty="0"/>
              <a:t>ά</a:t>
            </a:r>
            <a:r>
              <a:rPr lang="el-GR" dirty="0" smtClean="0"/>
              <a:t>δα.</a:t>
            </a:r>
            <a:endParaRPr lang="el-GR" dirty="0"/>
          </a:p>
        </p:txBody>
      </p:sp>
      <p:pic>
        <p:nvPicPr>
          <p:cNvPr id="1026" name="Picture 2" descr="Αποτέλεσμα εικόνας για ο χαρτης της θρακη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29000"/>
            <a:ext cx="5256584" cy="315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380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ΜΑΚΕΔΟΝΙΑ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όνομα Μακεδονία έχει ρίζα </a:t>
            </a:r>
            <a:r>
              <a:rPr lang="el-GR" dirty="0" err="1" smtClean="0"/>
              <a:t>ελληνική.Μακεδνός</a:t>
            </a:r>
            <a:r>
              <a:rPr lang="el-GR" dirty="0" smtClean="0"/>
              <a:t> ή Μακεδανός σημαίνει στα αρχαία ελληνικά μακρύς</a:t>
            </a:r>
            <a:r>
              <a:rPr lang="el-GR" dirty="0" smtClean="0"/>
              <a:t>,</a:t>
            </a:r>
            <a:r>
              <a:rPr lang="en-US" dirty="0" smtClean="0"/>
              <a:t>  </a:t>
            </a:r>
            <a:r>
              <a:rPr lang="el-GR" dirty="0" smtClean="0"/>
              <a:t>ψηλός</a:t>
            </a:r>
            <a:r>
              <a:rPr lang="en-US" dirty="0" smtClean="0"/>
              <a:t> 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Στη </a:t>
            </a:r>
            <a:r>
              <a:rPr lang="el-GR" dirty="0" smtClean="0"/>
              <a:t>Μακεδονία γεννήθηκε ο Μέγας Αλέξανδρος.</a:t>
            </a:r>
            <a:endParaRPr lang="el-GR" dirty="0"/>
          </a:p>
        </p:txBody>
      </p:sp>
      <p:pic>
        <p:nvPicPr>
          <p:cNvPr id="2050" name="Picture 2" descr="Αποτέλεσμα εικόνας για ο χαρτης της μακεδονια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52066"/>
            <a:ext cx="4536504" cy="340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1056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ΘΕΣΣΑΛΙΑ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Λένε ότι ,πριν από πάρα πολλά χρόνια, στη θέση που βρίσκεται σήμερα η Θεσσαλία υπήρχε μια μεγάλη λίμνη. Ύστερα από κάποιο σεισμό έγινε το μεγάλο φαράγγι των Τεμπών και το νερό της λίμνης χύθηκε στη θάλασσα. Έτσι  δημιουργήθηκε η πεδιάδα της  Θεσσαλίας.</a:t>
            </a:r>
            <a:endParaRPr lang="el-GR" dirty="0"/>
          </a:p>
        </p:txBody>
      </p:sp>
      <p:pic>
        <p:nvPicPr>
          <p:cNvPr id="3074" name="Picture 2" descr="Αποτέλεσμα εικόνας για ο χαρτης της θεσσαλία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33056"/>
            <a:ext cx="382454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659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ΉΠΕΙΡΟΣ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άνθρωποι που κατοικούσαν τα αρχαία χρόνια στην Ήπειρος ονομάζονταν Σελλοί ή </a:t>
            </a:r>
            <a:r>
              <a:rPr lang="el-GR" dirty="0" smtClean="0"/>
              <a:t>Ελλοί</a:t>
            </a:r>
            <a:r>
              <a:rPr lang="en-US" dirty="0" smtClean="0"/>
              <a:t> 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r>
              <a:rPr lang="el-GR" dirty="0" smtClean="0"/>
              <a:t>Από </a:t>
            </a:r>
            <a:r>
              <a:rPr lang="el-GR" dirty="0" smtClean="0"/>
              <a:t>αυτούς λέγεται ότι πήραν το όνομα τους οι Έλληνες.</a:t>
            </a:r>
            <a:endParaRPr lang="el-GR" dirty="0"/>
          </a:p>
        </p:txBody>
      </p:sp>
      <p:pic>
        <p:nvPicPr>
          <p:cNvPr id="4098" name="Picture 2" descr="Αποτέλεσμα εικόνας για ο χαρτης της θεσσαλία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3096344" cy="365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36713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ΣΤΕΡΕΑ ΕΛΛΑΔΑ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Στερεά Ελλάδα λέγετε και Ρούμελη. Εκεί βρίσκεται η πρωτεύουσα της Ελλάδας, η Αθήνα.</a:t>
            </a:r>
            <a:endParaRPr lang="el-GR" dirty="0"/>
          </a:p>
        </p:txBody>
      </p:sp>
      <p:pic>
        <p:nvPicPr>
          <p:cNvPr id="1026" name="Picture 2" descr="Αποτέλεσμα εικόνας για ο χαρτης της στερεας ελλαδα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64904"/>
            <a:ext cx="5184576" cy="386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1939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ΠΕΛΟΠΟΝΝΗΣΟΣ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Πελοπόννησος έχει σχήμα πλατανόφυλλου και πήρε το όνομα της από το μυθικό</a:t>
            </a:r>
            <a:r>
              <a:rPr lang="en-US" dirty="0"/>
              <a:t> </a:t>
            </a:r>
            <a:r>
              <a:rPr lang="el-GR" dirty="0" smtClean="0"/>
              <a:t>βασιλιά της Ολυμπίας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τον Πέλοπα.</a:t>
            </a:r>
            <a:r>
              <a:rPr lang="en-US" dirty="0" smtClean="0"/>
              <a:t> </a:t>
            </a:r>
            <a:r>
              <a:rPr lang="el-GR" dirty="0" smtClean="0"/>
              <a:t>Λέγεται  </a:t>
            </a:r>
            <a:r>
              <a:rPr lang="el-GR" dirty="0" smtClean="0"/>
              <a:t>και Μοριάς.</a:t>
            </a:r>
            <a:endParaRPr lang="el-GR" dirty="0"/>
          </a:p>
        </p:txBody>
      </p:sp>
      <p:pic>
        <p:nvPicPr>
          <p:cNvPr id="2050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24944"/>
            <a:ext cx="3600400" cy="379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729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ΚΡΗΤΗ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Κρήτη είναι το μεγαλύτερο νησί της Ελλάδας. Βρίσκεται ανάμεσα στην Ευρώπη, την Ασία και την Αφρική. Είναι το σταυροδρόμι  τριών ηπείρων.</a:t>
            </a:r>
            <a:endParaRPr lang="el-GR" dirty="0"/>
          </a:p>
        </p:txBody>
      </p:sp>
      <p:pic>
        <p:nvPicPr>
          <p:cNvPr id="3074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84984"/>
            <a:ext cx="6984776" cy="320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957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</TotalTime>
  <Words>323</Words>
  <Application>Microsoft Office PowerPoint</Application>
  <PresentationFormat>Προβολή στην οθόνη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Αποκορύφωμα</vt:lpstr>
      <vt:lpstr>5ο Δημοτικό σχολείο Καβάλας τμήμα Δ2</vt:lpstr>
      <vt:lpstr>«Τα γεωγραφικά διαμερίσματα της Ελλάδας»</vt:lpstr>
      <vt:lpstr>ΘΡΑΚΗ</vt:lpstr>
      <vt:lpstr>ΜΑΚΕΔΟΝΙΑ</vt:lpstr>
      <vt:lpstr>ΘΕΣΣΑΛΙΑ</vt:lpstr>
      <vt:lpstr>ΉΠΕΙΡΟΣ</vt:lpstr>
      <vt:lpstr>ΣΤΕΡΕΑ ΕΛΛΑΔΑ</vt:lpstr>
      <vt:lpstr>ΠΕΛΟΠΟΝΝΗΣΟΣ</vt:lpstr>
      <vt:lpstr>ΚΡΗΤΗ</vt:lpstr>
      <vt:lpstr>ΤΑ ΝΗΣΙΑ ΤΟΥ ΙΟΝΙΟΥ ΠΕΛΑΓΟΓΟΥΣ </vt:lpstr>
      <vt:lpstr>ΤΑ ΝΗΣΙΑ ΤΟΥ ΑΙΓΑΙΟΥ ΠΕΛΑΓΟΥΣ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5ο Δημοτικό σχολείο Καβάλας τμήμα Δ2</dc:title>
  <dc:creator>01</dc:creator>
  <cp:lastModifiedBy>iliasthes@hotmail.com</cp:lastModifiedBy>
  <cp:revision>26</cp:revision>
  <dcterms:created xsi:type="dcterms:W3CDTF">2016-10-24T07:24:52Z</dcterms:created>
  <dcterms:modified xsi:type="dcterms:W3CDTF">2017-02-06T21:12:23Z</dcterms:modified>
</cp:coreProperties>
</file>