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6C0E8-1574-43A9-A8F8-88E6D8B8B66F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DF414-6449-45D8-A490-342EB8F76F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DF414-6449-45D8-A490-342EB8F76F43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4A78DE-9D81-4A27-810C-A87519680CB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BD250E-F320-4F07-A767-E330D2A352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Δημοτικό σχολείο Καβάλας </a:t>
            </a:r>
            <a:br>
              <a:rPr lang="el-GR" dirty="0" smtClean="0"/>
            </a:br>
            <a:r>
              <a:rPr lang="el-GR" dirty="0" smtClean="0"/>
              <a:t>Τμήμα Δ1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920880" cy="3456384"/>
          </a:xfrm>
        </p:spPr>
        <p:txBody>
          <a:bodyPr>
            <a:normAutofit/>
          </a:bodyPr>
          <a:lstStyle/>
          <a:p>
            <a:r>
              <a:rPr lang="el-GR" dirty="0" smtClean="0"/>
              <a:t>«Η κάθοδος των Δωριέων»</a:t>
            </a:r>
          </a:p>
          <a:p>
            <a:r>
              <a:rPr lang="el-GR" dirty="0" smtClean="0"/>
              <a:t>Εργασία στο μάθημα των ΤΠΕ </a:t>
            </a:r>
            <a:r>
              <a:rPr lang="el-GR" dirty="0" smtClean="0"/>
              <a:t>των</a:t>
            </a:r>
            <a:r>
              <a:rPr lang="en-US" dirty="0" smtClean="0"/>
              <a:t> </a:t>
            </a:r>
            <a:r>
              <a:rPr lang="el-GR" dirty="0" smtClean="0"/>
              <a:t>μαθητών </a:t>
            </a:r>
            <a:r>
              <a:rPr lang="el-GR" dirty="0" smtClean="0"/>
              <a:t>:</a:t>
            </a:r>
          </a:p>
          <a:p>
            <a:r>
              <a:rPr lang="el-GR" dirty="0" smtClean="0"/>
              <a:t>Νίκος – </a:t>
            </a:r>
            <a:r>
              <a:rPr lang="el-GR" dirty="0" smtClean="0"/>
              <a:t>Ραφαήλ</a:t>
            </a:r>
          </a:p>
          <a:p>
            <a:r>
              <a:rPr lang="el-GR" dirty="0" smtClean="0"/>
              <a:t>Κωνσταντίνος</a:t>
            </a:r>
            <a:endParaRPr lang="en-US" dirty="0" smtClean="0"/>
          </a:p>
          <a:p>
            <a:r>
              <a:rPr lang="el-GR" dirty="0" smtClean="0"/>
              <a:t>Γιώργος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μετακινήσεις </a:t>
            </a:r>
            <a:r>
              <a:rPr lang="el-GR" dirty="0" err="1" smtClean="0"/>
              <a:t>πληθυσμών,ένα</a:t>
            </a:r>
            <a:r>
              <a:rPr lang="el-GR" dirty="0" smtClean="0"/>
              <a:t> συνηθισμένο φαινόμενο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χώρα που σήμερα ονομάζεται Ελλάδα πολύ παλιά δεν είχε μόνιμους κατοίκους. Οι μετακινήσεις τότε ήταν συχνές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Οι κάτοικοι </a:t>
            </a:r>
            <a:r>
              <a:rPr lang="el-GR" dirty="0" smtClean="0"/>
              <a:t>πιέζονταν από άλλα νεότερα φύλα και έφευγαν  εύκολα από τις περιοχές που έμεναν. Οι μετακινήσεις ήταν πιο </a:t>
            </a:r>
            <a:r>
              <a:rPr lang="el-GR" dirty="0" smtClean="0"/>
              <a:t>συχνές </a:t>
            </a:r>
            <a:r>
              <a:rPr lang="el-GR" dirty="0" smtClean="0"/>
              <a:t>στα εύφορα μέρη όπως η Θεσσαλία η Βοιωτία και οι περισσότερες περιοχές της Πελοποννήσου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εκτός </a:t>
            </a:r>
            <a:r>
              <a:rPr lang="el-GR" dirty="0" smtClean="0"/>
              <a:t>από την </a:t>
            </a:r>
            <a:r>
              <a:rPr lang="el-GR" dirty="0" smtClean="0"/>
              <a:t>Αρκαδία.   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	γεωμετρικα </a:t>
            </a:r>
            <a:r>
              <a:rPr lang="el-GR" dirty="0" smtClean="0"/>
              <a:t>χρΟνια , μια </a:t>
            </a:r>
            <a:r>
              <a:rPr lang="el-GR" dirty="0" smtClean="0"/>
              <a:t>ανησυχη </a:t>
            </a:r>
            <a:r>
              <a:rPr lang="el-GR" dirty="0" err="1" smtClean="0"/>
              <a:t>εποχη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Μετά τον Τρωικό πόλεμο συνεχιστήκαν οι μετακίνησης πληθυσμών και οι εισβολές στην Ελλάδα η οποία δεν έμεινε ήσυχη και δεν μπόρεσε να προκόψει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Ογδόντα </a:t>
            </a:r>
            <a:r>
              <a:rPr lang="el-GR" dirty="0" smtClean="0"/>
              <a:t>χρόνια μετά τα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Τρωικά οι Δωριείς με αρχηγούς  τους Ηρακλείδες κυρίευαν την Πελοπόννησο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Μόνο </a:t>
            </a:r>
            <a:r>
              <a:rPr lang="el-GR" dirty="0" smtClean="0"/>
              <a:t>μετά από πολλά χρόνια ηρέμισε εντελώς η Ελλάδα γιατί σταμάτησαν οι μετακινήσεις πληθυσμών. 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/>
              <a:t>καθοδοΣ </a:t>
            </a:r>
            <a:r>
              <a:rPr lang="el-GR" dirty="0" smtClean="0"/>
              <a:t>των δωριεων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Δωριείς ήταν το τελευταίο ελληνικό φύλο μετακινήθηκε προς τη νότια </a:t>
            </a:r>
            <a:r>
              <a:rPr lang="el-GR" dirty="0" smtClean="0"/>
              <a:t>Ελλάδα . Είναι </a:t>
            </a:r>
            <a:r>
              <a:rPr lang="el-GR" dirty="0" smtClean="0"/>
              <a:t>δύσκολο σήμερα να εξηγήσουμε τους λόγους που τους έκαναν να αναζητήσουν άλλη πατρίδα</a:t>
            </a:r>
            <a:r>
              <a:rPr lang="el-GR" dirty="0" smtClean="0"/>
              <a:t>. Οι </a:t>
            </a:r>
            <a:r>
              <a:rPr lang="el-GR" dirty="0" smtClean="0"/>
              <a:t>άνθρωποι ακόμη και </a:t>
            </a:r>
            <a:r>
              <a:rPr lang="el-GR" dirty="0" smtClean="0"/>
              <a:t>σήμερα </a:t>
            </a:r>
            <a:r>
              <a:rPr lang="el-GR" dirty="0" smtClean="0"/>
              <a:t>εγκαταλείπουν ένα χώρο όταν κινδυνεύουν ή όταν θέλουν να ζήσουν </a:t>
            </a:r>
            <a:r>
              <a:rPr lang="el-GR" dirty="0" smtClean="0"/>
              <a:t>καλύτερα . Η </a:t>
            </a:r>
            <a:r>
              <a:rPr lang="el-GR" dirty="0" smtClean="0"/>
              <a:t>πορεία προς το νότο έγινε </a:t>
            </a:r>
            <a:r>
              <a:rPr lang="el-GR" dirty="0" smtClean="0"/>
              <a:t>αργά . Πολλές </a:t>
            </a:r>
            <a:r>
              <a:rPr lang="el-GR" dirty="0" smtClean="0"/>
              <a:t>ομάδες άρχισαν τότε να μένουν άλλοτε προσωρινά και άλλοτε μόνιμα σε </a:t>
            </a:r>
            <a:r>
              <a:rPr lang="el-GR" dirty="0" smtClean="0"/>
              <a:t>διάφορα </a:t>
            </a:r>
            <a:r>
              <a:rPr lang="el-GR" dirty="0" smtClean="0"/>
              <a:t>μέρη.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216</Words>
  <Application>Microsoft Office PowerPoint</Application>
  <PresentationFormat>Προβολή στην οθόνη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Διαστημικό</vt:lpstr>
      <vt:lpstr>5ο Δημοτικό σχολείο Καβάλας  Τμήμα Δ1  </vt:lpstr>
      <vt:lpstr>Οι μετακινήσεις πληθυσμών,ένα συνηθισμένο φαινόμενο</vt:lpstr>
      <vt:lpstr> γεωμετρικα χρΟνια , μια ανησυχη εποχη</vt:lpstr>
      <vt:lpstr>Η καθοδοΣ των δωριεων</vt:lpstr>
    </vt:vector>
  </TitlesOfParts>
  <Company>Info-Quest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5ο Δημοτικό σχολείο Καβάλας  Τμήμα Δ1  </dc:title>
  <dc:creator>5dimkav7</dc:creator>
  <cp:lastModifiedBy>iliasthes@hotmail.com</cp:lastModifiedBy>
  <cp:revision>10</cp:revision>
  <dcterms:created xsi:type="dcterms:W3CDTF">2016-10-24T05:23:24Z</dcterms:created>
  <dcterms:modified xsi:type="dcterms:W3CDTF">2017-02-06T21:26:45Z</dcterms:modified>
</cp:coreProperties>
</file>