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9644-072D-4EEE-AFB2-A5BCDC015F8B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0594-4B0B-4656-8F4D-B44D9789B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9644-072D-4EEE-AFB2-A5BCDC015F8B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0594-4B0B-4656-8F4D-B44D9789B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9644-072D-4EEE-AFB2-A5BCDC015F8B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0594-4B0B-4656-8F4D-B44D9789B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9644-072D-4EEE-AFB2-A5BCDC015F8B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0594-4B0B-4656-8F4D-B44D9789B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9644-072D-4EEE-AFB2-A5BCDC015F8B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0594-4B0B-4656-8F4D-B44D9789B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9644-072D-4EEE-AFB2-A5BCDC015F8B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0594-4B0B-4656-8F4D-B44D9789B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9644-072D-4EEE-AFB2-A5BCDC015F8B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0594-4B0B-4656-8F4D-B44D9789B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9644-072D-4EEE-AFB2-A5BCDC015F8B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0594-4B0B-4656-8F4D-B44D9789B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9644-072D-4EEE-AFB2-A5BCDC015F8B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0594-4B0B-4656-8F4D-B44D9789B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9644-072D-4EEE-AFB2-A5BCDC015F8B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0594-4B0B-4656-8F4D-B44D9789B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9644-072D-4EEE-AFB2-A5BCDC015F8B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5D0594-4B0B-4656-8F4D-B44D9789B00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439644-072D-4EEE-AFB2-A5BCDC015F8B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5D0594-4B0B-4656-8F4D-B44D9789B004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5</a:t>
            </a:r>
            <a:r>
              <a:rPr lang="el-GR" baseline="30000" dirty="0" smtClean="0"/>
              <a:t>ο</a:t>
            </a:r>
            <a:r>
              <a:rPr lang="el-GR" dirty="0" smtClean="0"/>
              <a:t>  Δημοτικό Σχολείο Καβάλας</a:t>
            </a:r>
            <a:br>
              <a:rPr lang="el-GR" dirty="0" smtClean="0"/>
            </a:br>
            <a:r>
              <a:rPr lang="el-GR" dirty="0" smtClean="0"/>
              <a:t>Τμήμα Δ2..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95536" y="2852936"/>
            <a:ext cx="7920880" cy="3024336"/>
          </a:xfrm>
        </p:spPr>
        <p:txBody>
          <a:bodyPr>
            <a:normAutofit/>
          </a:bodyPr>
          <a:lstStyle/>
          <a:p>
            <a:r>
              <a:rPr lang="el-GR" dirty="0" smtClean="0"/>
              <a:t>Θέμα: «Τα γεωγραφικά διαμερίσματα της Ελλάδας</a:t>
            </a:r>
          </a:p>
          <a:p>
            <a:r>
              <a:rPr lang="el-GR" dirty="0" smtClean="0"/>
              <a:t>Εργασία  στο μάθημα των ΤΠΕ των μαθητών:</a:t>
            </a:r>
          </a:p>
          <a:p>
            <a:pPr algn="ctr"/>
            <a:r>
              <a:rPr lang="el-GR" dirty="0" smtClean="0"/>
              <a:t>Ιωάννα</a:t>
            </a:r>
            <a:endParaRPr lang="el-GR" dirty="0" smtClean="0"/>
          </a:p>
          <a:p>
            <a:pPr algn="ctr"/>
            <a:r>
              <a:rPr lang="el-GR" dirty="0" smtClean="0"/>
              <a:t>Μανώλης</a:t>
            </a:r>
            <a:endParaRPr lang="el-GR" dirty="0" smtClean="0"/>
          </a:p>
          <a:p>
            <a:pPr algn="ctr"/>
            <a:r>
              <a:rPr lang="el-GR" dirty="0" smtClean="0"/>
              <a:t>Γιώργος</a:t>
            </a:r>
            <a:endParaRPr lang="el-G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             ΤΑ ΝΗΣΙΑ ΤΟΥ ΑΙΓΑΙΟΥ ΠΕΛΑΓΟΥΣ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νησιά του Αιγαίου Πελάγους  είναι οι Κυκλάδες , τα Δωδεκάνησα και τα νησιά του Ανατολικού Αιγαίου.</a:t>
            </a:r>
            <a:endParaRPr lang="el-GR" dirty="0"/>
          </a:p>
        </p:txBody>
      </p:sp>
      <p:pic>
        <p:nvPicPr>
          <p:cNvPr id="4" name="Picture 2" descr="Σχετική 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356992"/>
            <a:ext cx="2399928" cy="280491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ΤΑ ΓΕΩΓΡΑΦΙΚΑ ΔΙΑΜΕΡΙΣΜΑΤΑ ΤΗΣ ΕΛΛΑΔΑΣ.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 Ελλάδα  χωρίζεται σε εννέα μικρότερες περιοχές , που ονομάζονται γεωγραφικά διαμερίσματα . </a:t>
            </a:r>
          </a:p>
          <a:p>
            <a:r>
              <a:rPr lang="el-GR" dirty="0" smtClean="0"/>
              <a:t>                               Αυτά είναι: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     η   Θράκη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     η    Μακεδονία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      η  Ήπειρος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     η    Θεσσαλία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     η     Στερεά Ελλάδα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      η     Πελοπόννησος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       τα  Νησιά του Αιγαίου Πελάγους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        η Κρήτη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τα Νησιά του Ιονίου Πελάγους</a:t>
            </a:r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ΘΡΑΚΗ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 Θράκη  απλώνεται  ανάμεσα σε δυο μεγάλα ποτάμια: τον Νέστο  δυτικά  και τον Έβρο ανατολικά. Είναι ένα σταυροδρόμι λαών  και πολιτισμών ,όπως  και όλη η Ελλάδα.</a:t>
            </a:r>
            <a:endParaRPr lang="el-GR" dirty="0"/>
          </a:p>
        </p:txBody>
      </p:sp>
      <p:pic>
        <p:nvPicPr>
          <p:cNvPr id="9218" name="Picture 2" descr="Αποτέλεσμα εικόνας για θρακη χα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573016"/>
            <a:ext cx="4176464" cy="30630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ΜΑΚΕΔΟΝΙΑ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όνομα Μακεδονία έχει ρίζα ελληνική .Μακεδνός ή Μακεδανός σημαίνει στα αρχαία ελληνικά μακρύς , ψηλός .Στη Μακεδονία γεννήθηκε ο Μέγας Αλέξανδρος.</a:t>
            </a:r>
            <a:endParaRPr lang="el-GR" dirty="0"/>
          </a:p>
        </p:txBody>
      </p:sp>
      <p:pic>
        <p:nvPicPr>
          <p:cNvPr id="8194" name="Picture 2" descr="Αποτέλεσμα εικόνας για μακεδονια χαρτης πολιτικο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581128"/>
            <a:ext cx="3333750" cy="192405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ΘΕΣΣΑΛΙΑ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Λένε ότι ,πριν από πάρα πολλά  χρόνια ,στη θέση που βρίσκεται σήμερα η Θεσσαλία υπήρχε μια μεγάλη λίμνη. Ύστερα από κάποιο σεισμό έγινε το μεγάλο </a:t>
            </a:r>
            <a:r>
              <a:rPr lang="el-GR" dirty="0" smtClean="0"/>
              <a:t>φαράγγι </a:t>
            </a:r>
            <a:r>
              <a:rPr lang="el-GR" dirty="0" smtClean="0"/>
              <a:t>των Τεμπών και το νερό της λίμνης χύθηκε στη </a:t>
            </a:r>
            <a:r>
              <a:rPr lang="el-GR" dirty="0" smtClean="0"/>
              <a:t>θάλασσα </a:t>
            </a:r>
            <a:r>
              <a:rPr lang="el-GR" dirty="0" smtClean="0"/>
              <a:t>. Έτσι δημιουργήθηκε η </a:t>
            </a:r>
            <a:r>
              <a:rPr lang="el-GR" dirty="0" smtClean="0"/>
              <a:t>πεδιάδα </a:t>
            </a:r>
            <a:r>
              <a:rPr lang="el-GR" dirty="0" smtClean="0"/>
              <a:t>της Θεσσαλίας,</a:t>
            </a:r>
            <a:endParaRPr lang="el-GR" dirty="0"/>
          </a:p>
        </p:txBody>
      </p:sp>
      <p:pic>
        <p:nvPicPr>
          <p:cNvPr id="7170" name="Picture 2" descr="Αποτέλεσμα εικόνας για χαρτης θεσσαλια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221088"/>
            <a:ext cx="4622304" cy="251177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ΗΠΕΙΡΟΣ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άνθρωποι που κατοικούσαν  τα αρχαία  χρόνια στην Ήπειρο ονομάζονταν Σέλλοι ή Έλλοι . Από αυτούς λέγεται ότι  πήραν το όνομά  τους οι Έλληνες.</a:t>
            </a:r>
            <a:endParaRPr lang="el-GR" dirty="0"/>
          </a:p>
        </p:txBody>
      </p:sp>
      <p:pic>
        <p:nvPicPr>
          <p:cNvPr id="6146" name="Picture 2" descr="Αποτέλεσμα εικόνας για ΗΠΕΙΡΟΣ ΧΑ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212976"/>
            <a:ext cx="2791695" cy="32992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ΠΕΛΟΠΟΝΝΗΣΟΣ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smtClean="0"/>
              <a:t>Πελοπόννησος </a:t>
            </a:r>
            <a:r>
              <a:rPr lang="el-GR" dirty="0" smtClean="0"/>
              <a:t>έχει σχήμα πλατανόφυλλο και πήρε το όνομα της από το μυθικό βασιλιά της Ολυμπίας , τον Πέλοπα . Λέγετε και Μοριάς. </a:t>
            </a:r>
            <a:endParaRPr lang="el-GR" dirty="0"/>
          </a:p>
        </p:txBody>
      </p:sp>
      <p:pic>
        <p:nvPicPr>
          <p:cNvPr id="4098" name="Picture 2" descr="Αποτέλεσμα εικόνας για ΠΕΛΟΠΟΝΝΗΣΟ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343274"/>
            <a:ext cx="3333750" cy="35147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        ΚΡΗΤΗ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700808"/>
            <a:ext cx="8229600" cy="4389120"/>
          </a:xfrm>
        </p:spPr>
        <p:txBody>
          <a:bodyPr/>
          <a:lstStyle/>
          <a:p>
            <a:r>
              <a:rPr lang="el-GR" dirty="0" smtClean="0"/>
              <a:t>Η Κρήτη  είναι  το  μεγαλύτερο νησί της Ελλάδας .Βρίσκεται  ανάμεσα στην Ευρώπη, την Ασία και την Αφρική. Είναι το σταυροδρόμι τριών ηπείρων.</a:t>
            </a:r>
            <a:endParaRPr lang="el-GR" dirty="0"/>
          </a:p>
        </p:txBody>
      </p:sp>
      <p:pic>
        <p:nvPicPr>
          <p:cNvPr id="3074" name="Picture 2" descr="Αποτέλεσμα εικόνας για κρητης χα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789040"/>
            <a:ext cx="5238750" cy="19716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    ΤΑ ΝΗΣΙΑ ΤΟΥ ΙΟΝΙΟΥ ΠΕΛΑΓΟΥΣ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νησιά του Ιονίου Πελάγους είναι εφτά και γι’ αυτό ονομάζονται και Επτάνησα.  Σε ένα από  αυτά  ,στη Ζάκυνθο ,γεννήθηκε ο Διόνυσος Σολωμός , ο ποιητής  που έγραψε τον εθνικό  </a:t>
            </a:r>
            <a:r>
              <a:rPr lang="el-GR" smtClean="0"/>
              <a:t>μας ύμνο</a:t>
            </a:r>
            <a:r>
              <a:rPr lang="el-GR" dirty="0" smtClean="0"/>
              <a:t>.</a:t>
            </a:r>
            <a:endParaRPr lang="el-GR" dirty="0"/>
          </a:p>
        </p:txBody>
      </p:sp>
      <p:pic>
        <p:nvPicPr>
          <p:cNvPr id="2052" name="Picture 4" descr="Αποτέλεσμα εικόνας για νησια ιονιου πελαγου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1" y="3877894"/>
            <a:ext cx="2736304" cy="278504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Διαβάθμιση του γκρι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</TotalTime>
  <Words>335</Words>
  <Application>Microsoft Office PowerPoint</Application>
  <PresentationFormat>Προβολή στην οθόνη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Ροή</vt:lpstr>
      <vt:lpstr>5ο  Δημοτικό Σχολείο Καβάλας Τμήμα Δ2..</vt:lpstr>
      <vt:lpstr>ΤΑ ΓΕΩΓΡΑΦΙΚΑ ΔΙΑΜΕΡΙΣΜΑΤΑ ΤΗΣ ΕΛΛΑΔΑΣ.</vt:lpstr>
      <vt:lpstr>                ΘΡΑΚΗ</vt:lpstr>
      <vt:lpstr>          ΜΑΚΕΔΟΝΙΑ</vt:lpstr>
      <vt:lpstr>               ΘΕΣΣΑΛΙΑ</vt:lpstr>
      <vt:lpstr>             ΗΠΕΙΡΟΣ</vt:lpstr>
      <vt:lpstr>      ΠΕΛΟΠΟΝΝΗΣΟΣ</vt:lpstr>
      <vt:lpstr>                        ΚΡΗΤΗ</vt:lpstr>
      <vt:lpstr>    ΤΑ ΝΗΣΙΑ ΤΟΥ ΙΟΝΙΟΥ ΠΕΛΑΓΟΥΣ</vt:lpstr>
      <vt:lpstr>             ΤΑ ΝΗΣΙΑ ΤΟΥ ΑΙΓΑΙΟΥ ΠΕΛΑΓΟΥΣ</vt:lpstr>
    </vt:vector>
  </TitlesOfParts>
  <Company>Info-Quest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5ο  Δημοτικό Σχολείο Καβάλας Τμήμα Δ2..</dc:title>
  <dc:creator>5dimkav5</dc:creator>
  <cp:lastModifiedBy>iliasthes@hotmail.com</cp:lastModifiedBy>
  <cp:revision>29</cp:revision>
  <dcterms:created xsi:type="dcterms:W3CDTF">2016-10-24T07:25:13Z</dcterms:created>
  <dcterms:modified xsi:type="dcterms:W3CDTF">2017-02-06T21:10:54Z</dcterms:modified>
</cp:coreProperties>
</file>