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164-E035-48D2-A3E7-66E88B22C34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360E-E198-49FC-8889-AAC142315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164-E035-48D2-A3E7-66E88B22C34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360E-E198-49FC-8889-AAC142315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164-E035-48D2-A3E7-66E88B22C34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360E-E198-49FC-8889-AAC142315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164-E035-48D2-A3E7-66E88B22C34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360E-E198-49FC-8889-AAC142315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164-E035-48D2-A3E7-66E88B22C34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360E-E198-49FC-8889-AAC142315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164-E035-48D2-A3E7-66E88B22C34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360E-E198-49FC-8889-AAC142315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164-E035-48D2-A3E7-66E88B22C34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360E-E198-49FC-8889-AAC142315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164-E035-48D2-A3E7-66E88B22C34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360E-E198-49FC-8889-AAC142315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164-E035-48D2-A3E7-66E88B22C34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360E-E198-49FC-8889-AAC142315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164-E035-48D2-A3E7-66E88B22C34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360E-E198-49FC-8889-AAC142315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0164-E035-48D2-A3E7-66E88B22C34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360E-E198-49FC-8889-AAC142315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E0164-E035-48D2-A3E7-66E88B22C349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9360E-E198-49FC-8889-AAC142315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n-US" dirty="0" smtClean="0"/>
              <a:t> 5o </a:t>
            </a:r>
            <a:r>
              <a:rPr lang="el-GR" dirty="0" smtClean="0"/>
              <a:t>Δημοτικό σχολείο Καβάλας</a:t>
            </a:r>
            <a:br>
              <a:rPr lang="el-GR" dirty="0" smtClean="0"/>
            </a:br>
            <a:r>
              <a:rPr lang="el-GR" dirty="0"/>
              <a:t>Τ</a:t>
            </a:r>
            <a:r>
              <a:rPr lang="el-GR" dirty="0" smtClean="0"/>
              <a:t>μήμα Δ2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2780928"/>
            <a:ext cx="8712968" cy="3384376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Θέμα: «Τα γεωγραφικά διαμερίσματα της Ελλάδας»</a:t>
            </a:r>
          </a:p>
          <a:p>
            <a:r>
              <a:rPr lang="el-GR" dirty="0" smtClean="0"/>
              <a:t>Εργασία στο μάθημα των ΤΠΕ των μαθητών:</a:t>
            </a:r>
          </a:p>
          <a:p>
            <a:r>
              <a:rPr lang="el-GR" dirty="0" smtClean="0"/>
              <a:t>Άννα</a:t>
            </a:r>
            <a:endParaRPr lang="el-GR" dirty="0" smtClean="0"/>
          </a:p>
          <a:p>
            <a:r>
              <a:rPr lang="el-GR" dirty="0" smtClean="0"/>
              <a:t>Δήμητρα</a:t>
            </a:r>
            <a:endParaRPr lang="el-GR" dirty="0" smtClean="0"/>
          </a:p>
          <a:p>
            <a:r>
              <a:rPr lang="el-GR" dirty="0" smtClean="0"/>
              <a:t>Βαγγέλης</a:t>
            </a:r>
            <a:endParaRPr lang="el-GR" dirty="0" smtClean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νησιά του Ιονίου πελάγους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νησιά του Ιονίου πελάγους είναι 7 και γι’ αυτό ονομάζονται και </a:t>
            </a:r>
            <a:r>
              <a:rPr lang="el-GR" dirty="0" err="1" smtClean="0"/>
              <a:t>επτάνησα</a:t>
            </a:r>
            <a:r>
              <a:rPr lang="el-GR" dirty="0" smtClean="0"/>
              <a:t> . Σε ένα από αυτά , στη Ζάκυνθο , γεννήθηκε ο </a:t>
            </a:r>
            <a:r>
              <a:rPr lang="el-GR" dirty="0" err="1" smtClean="0"/>
              <a:t>Διόνυσιος</a:t>
            </a:r>
            <a:r>
              <a:rPr lang="el-GR" dirty="0" smtClean="0"/>
              <a:t> Σολωμός , ο ποιητής που έγραψε τον εθνικό μας ύμνο .</a:t>
            </a:r>
            <a:endParaRPr lang="el-GR" dirty="0"/>
          </a:p>
        </p:txBody>
      </p:sp>
      <p:pic>
        <p:nvPicPr>
          <p:cNvPr id="2050" name="Picture 2" descr="Αποτέλεσμα εικόνας για χαρτης με τα νησια του ΙΟΝΙΟ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861048"/>
            <a:ext cx="2664296" cy="271386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νησιά του αιγαίου πελάγους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νησιά του Αιγαίου πελάγους είναι οι Κυκλάδες ,τα Δωδεκάνησα και τα νησιά του Ανατολικού Αιγαίου.</a:t>
            </a:r>
            <a:endParaRPr lang="el-GR" dirty="0"/>
          </a:p>
        </p:txBody>
      </p:sp>
      <p:pic>
        <p:nvPicPr>
          <p:cNvPr id="1026" name="Picture 2" descr="Αποτέλεσμα εικόνας για χαρτης με τα νησια του αιγαιο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5403" y="3068960"/>
            <a:ext cx="3423290" cy="36001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 γεωγραφικά διαμερίσματα της Ελλάδας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411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800" dirty="0" smtClean="0"/>
              <a:t>Τα διαμερίσματα της Ελλάδας είναι 9.Αυτα είναι:</a:t>
            </a:r>
          </a:p>
          <a:p>
            <a:r>
              <a:rPr lang="el-GR" sz="2800" dirty="0" smtClean="0"/>
              <a:t>Θράκη</a:t>
            </a:r>
          </a:p>
          <a:p>
            <a:r>
              <a:rPr lang="el-GR" sz="2800" dirty="0" smtClean="0"/>
              <a:t>Μακεδονία</a:t>
            </a:r>
          </a:p>
          <a:p>
            <a:r>
              <a:rPr lang="el-GR" sz="2800" dirty="0" smtClean="0"/>
              <a:t>Ήπειρος</a:t>
            </a:r>
          </a:p>
          <a:p>
            <a:r>
              <a:rPr lang="el-GR" sz="2800" dirty="0" smtClean="0"/>
              <a:t>Θεσσαλία</a:t>
            </a:r>
          </a:p>
          <a:p>
            <a:r>
              <a:rPr lang="el-GR" sz="2800" dirty="0" smtClean="0"/>
              <a:t>Στερεά Ελλάδα</a:t>
            </a:r>
          </a:p>
          <a:p>
            <a:r>
              <a:rPr lang="el-GR" sz="2800" dirty="0" smtClean="0"/>
              <a:t>Πελοπόννησος</a:t>
            </a:r>
          </a:p>
          <a:p>
            <a:r>
              <a:rPr lang="el-GR" sz="2800" dirty="0" smtClean="0"/>
              <a:t>Τα Νησιά του Αιγαίου Πελάγους</a:t>
            </a:r>
          </a:p>
          <a:p>
            <a:r>
              <a:rPr lang="el-GR" sz="2800" dirty="0" smtClean="0"/>
              <a:t>Κρήτη</a:t>
            </a:r>
          </a:p>
          <a:p>
            <a:r>
              <a:rPr lang="el-GR" dirty="0" smtClean="0"/>
              <a:t>Τα Νησιά του 	Ιονίου Πελάγους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Θράκη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Θράκη απλώνεται ανάμεσα σε δύο μεγάλα ποτάμια :τον Νέστο δυτικά και τον Έβρο ανατολικά. Είναι ένα σταυροδρόμι λαών και πολιτισμών, όπως και όλη  </a:t>
            </a:r>
            <a:r>
              <a:rPr lang="el-GR" smtClean="0"/>
              <a:t>η Ελλάδα.</a:t>
            </a:r>
            <a:endParaRPr lang="el-GR" dirty="0"/>
          </a:p>
        </p:txBody>
      </p:sp>
      <p:pic>
        <p:nvPicPr>
          <p:cNvPr id="9218" name="Picture 2" descr="Αποτέλεσμα εικόνας για θρακη χα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566592"/>
            <a:ext cx="3528392" cy="35283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Μακεδονία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όνομα Μακεδονία έχει ρίζα ελληνική . Μακεδνός ή Μακεδανός σημαίνει στα αρχαία ελληνικά μακρύς , ψηλός . Στη Μακεδονία γεννήθηκε ο Μέγας  Αλέξανδρος .</a:t>
            </a:r>
            <a:endParaRPr lang="el-GR" dirty="0"/>
          </a:p>
        </p:txBody>
      </p:sp>
      <p:pic>
        <p:nvPicPr>
          <p:cNvPr id="8194" name="Picture 2" descr="Αποτέλεσμα εικόνας για μακεδονια χα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365104"/>
            <a:ext cx="3333750" cy="19240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l-GR" dirty="0" smtClean="0"/>
              <a:t>Θεσσαλία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Λένε ότι ,πριν από πάρα πολλά χρόνια ,στη θέση  που βρίσκεται σήμερα η Θεσσαλία υπήρχε μια μεγάλη λίμνη . Ύστερα από κάποιο σεισμό έγινε το μεγάλο φαράγγι των Τεμπών  και το νερό της λίμνης χύθηκε στη </a:t>
            </a:r>
            <a:r>
              <a:rPr lang="el-GR" sz="2800" dirty="0" smtClean="0"/>
              <a:t>θάλασσα</a:t>
            </a:r>
            <a:r>
              <a:rPr lang="en-US" sz="2800" dirty="0" smtClean="0"/>
              <a:t> </a:t>
            </a:r>
            <a:r>
              <a:rPr lang="el-GR" sz="2800" dirty="0" smtClean="0"/>
              <a:t>.</a:t>
            </a:r>
            <a:r>
              <a:rPr lang="en-US" sz="2800" dirty="0" smtClean="0"/>
              <a:t> </a:t>
            </a:r>
            <a:r>
              <a:rPr lang="el-GR" sz="2800" dirty="0" smtClean="0"/>
              <a:t>Έτσι </a:t>
            </a:r>
            <a:r>
              <a:rPr lang="el-GR" sz="2800" dirty="0" smtClean="0"/>
              <a:t>δημιουργήθηκε η πεδιάδα της Θεσσαλίας .</a:t>
            </a:r>
            <a:endParaRPr lang="el-GR" sz="2800" dirty="0"/>
          </a:p>
        </p:txBody>
      </p:sp>
      <p:pic>
        <p:nvPicPr>
          <p:cNvPr id="7174" name="Picture 6" descr="Αποτέλεσμα εικόνας για θεσσαλια χα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05064"/>
            <a:ext cx="2619375" cy="2571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Ηπειρος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άνθρωποι που κατοικούσαν τα αρχαία χρόνια στην Ήπειρο ονομάζονταν Σελλοί ή  Ελλοί. Από αυτούς λέγεται ότι πήραν το όνομα τους οι Έλληνες.</a:t>
            </a:r>
            <a:endParaRPr lang="el-GR" dirty="0"/>
          </a:p>
        </p:txBody>
      </p:sp>
      <p:pic>
        <p:nvPicPr>
          <p:cNvPr id="6146" name="Picture 2" descr="Αποτέλεσμα εικόνας για ηπειρος χα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384772"/>
            <a:ext cx="4533900" cy="3473228"/>
          </a:xfrm>
          <a:prstGeom prst="rect">
            <a:avLst/>
          </a:prstGeom>
          <a:noFill/>
        </p:spPr>
      </p:pic>
      <p:sp>
        <p:nvSpPr>
          <p:cNvPr id="6148" name="AutoShape 4" descr="Αποτέλεσμα εικόνας για ηπειρος χαρτ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Στερεά Ελλάδα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Στερεά Ελλάδα λέγεται και </a:t>
            </a:r>
            <a:r>
              <a:rPr lang="el-GR" dirty="0" smtClean="0"/>
              <a:t>Ρούμελη</a:t>
            </a:r>
            <a:r>
              <a:rPr lang="en-US" dirty="0" smtClean="0"/>
              <a:t> 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r>
              <a:rPr lang="el-GR" dirty="0" smtClean="0"/>
              <a:t>Εκεί </a:t>
            </a:r>
            <a:r>
              <a:rPr lang="el-GR" dirty="0" smtClean="0"/>
              <a:t>βρίσκεται η πρωτεύουσα της Ελλάδας, η Αθήνα.</a:t>
            </a:r>
            <a:endParaRPr lang="el-GR" dirty="0"/>
          </a:p>
        </p:txBody>
      </p:sp>
      <p:pic>
        <p:nvPicPr>
          <p:cNvPr id="5122" name="Picture 2" descr="Αποτέλεσμα εικόνας για στερεα ελλαδα χα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149080"/>
            <a:ext cx="3333750" cy="189547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Πελοπόννησος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Πελοπόννησος έχει σχήμα </a:t>
            </a:r>
            <a:r>
              <a:rPr lang="el-GR" dirty="0" err="1" smtClean="0"/>
              <a:t>πλατανόφυλου</a:t>
            </a:r>
            <a:r>
              <a:rPr lang="el-GR" dirty="0" smtClean="0"/>
              <a:t> και πήρε το όνομα της από τον μυθικό </a:t>
            </a:r>
            <a:r>
              <a:rPr lang="el-GR" dirty="0" err="1" smtClean="0"/>
              <a:t>βασσιλιά</a:t>
            </a:r>
            <a:r>
              <a:rPr lang="el-GR" dirty="0" smtClean="0"/>
              <a:t> της Ολυμπίας , τον Πέλοπα . Λέγεται και </a:t>
            </a:r>
            <a:r>
              <a:rPr lang="el-GR" dirty="0" err="1" smtClean="0"/>
              <a:t>Μοριας</a:t>
            </a:r>
            <a:r>
              <a:rPr lang="el-GR" dirty="0" smtClean="0"/>
              <a:t> . </a:t>
            </a:r>
            <a:endParaRPr lang="el-GR" dirty="0"/>
          </a:p>
        </p:txBody>
      </p:sp>
      <p:pic>
        <p:nvPicPr>
          <p:cNvPr id="4098" name="Picture 2" descr="Αποτέλεσμα εικόνας για πελοποννησος χα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343274"/>
            <a:ext cx="3333750" cy="351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ΚΡΗΤΗ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Κρήτη είναι το μεγαλύτερο νησί της Ελλάδας. Βρίσκεται ανάμεσα στην Ευρώπη , την Ασία και την Αφρική. Είναι το σταυροδρόμι τριών ηπείρων.</a:t>
            </a:r>
            <a:endParaRPr lang="el-GR" dirty="0"/>
          </a:p>
        </p:txBody>
      </p:sp>
      <p:pic>
        <p:nvPicPr>
          <p:cNvPr id="3074" name="Picture 2" descr="Αποτέλεσμα εικόνας για κρητη χαρτ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149080"/>
            <a:ext cx="5238750" cy="1971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321</Words>
  <Application>Microsoft Office PowerPoint</Application>
  <PresentationFormat>Προβολή στην οθόνη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 5o Δημοτικό σχολείο Καβάλας Τμήμα Δ2</vt:lpstr>
      <vt:lpstr>Τα γεωγραφικά διαμερίσματα της Ελλάδας</vt:lpstr>
      <vt:lpstr>Θράκη</vt:lpstr>
      <vt:lpstr>Μακεδονία</vt:lpstr>
      <vt:lpstr>Θεσσαλία</vt:lpstr>
      <vt:lpstr>Ηπειρος</vt:lpstr>
      <vt:lpstr>Στερεά Ελλάδα </vt:lpstr>
      <vt:lpstr>Πελοπόννησος</vt:lpstr>
      <vt:lpstr>ΚΡΗΤΗ</vt:lpstr>
      <vt:lpstr>Τα νησιά του Ιονίου πελάγους</vt:lpstr>
      <vt:lpstr>Τα νησιά του αιγαίου πελάγους</vt:lpstr>
    </vt:vector>
  </TitlesOfParts>
  <Company>Info-Quest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5o Δημοτικό σχολείο Καβάλας Τμήμα Δ2</dc:title>
  <dc:creator>gkikkkkk</dc:creator>
  <cp:lastModifiedBy>iliasthes@hotmail.com</cp:lastModifiedBy>
  <cp:revision>21</cp:revision>
  <dcterms:created xsi:type="dcterms:W3CDTF">2016-10-24T07:24:58Z</dcterms:created>
  <dcterms:modified xsi:type="dcterms:W3CDTF">2017-02-06T21:09:45Z</dcterms:modified>
</cp:coreProperties>
</file>