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BFD-D99C-44C6-9F79-845D59C1573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EB2-18D8-4049-AE0B-0AD55BBBF1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BFD-D99C-44C6-9F79-845D59C1573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EB2-18D8-4049-AE0B-0AD55BBBF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BFD-D99C-44C6-9F79-845D59C1573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EB2-18D8-4049-AE0B-0AD55BBBF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BFD-D99C-44C6-9F79-845D59C1573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EB2-18D8-4049-AE0B-0AD55BBBF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BFD-D99C-44C6-9F79-845D59C1573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EE6EB2-18D8-4049-AE0B-0AD55BBBF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BFD-D99C-44C6-9F79-845D59C1573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EB2-18D8-4049-AE0B-0AD55BBBF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BFD-D99C-44C6-9F79-845D59C1573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EB2-18D8-4049-AE0B-0AD55BBBF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BFD-D99C-44C6-9F79-845D59C1573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EB2-18D8-4049-AE0B-0AD55BBBF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BFD-D99C-44C6-9F79-845D59C1573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EB2-18D8-4049-AE0B-0AD55BBBF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BFD-D99C-44C6-9F79-845D59C1573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EB2-18D8-4049-AE0B-0AD55BBBF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BFD-D99C-44C6-9F79-845D59C1573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EB2-18D8-4049-AE0B-0AD55BBBF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63BBFD-D99C-44C6-9F79-845D59C15734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EE6EB2-18D8-4049-AE0B-0AD55BBBF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00100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5o </a:t>
            </a:r>
            <a:r>
              <a:rPr lang="el-GR" dirty="0" smtClean="0"/>
              <a:t>Δημοτικό Σχολείο Καβάλας </a:t>
            </a:r>
            <a:br>
              <a:rPr lang="el-GR" dirty="0" smtClean="0"/>
            </a:br>
            <a:r>
              <a:rPr lang="el-GR" dirty="0" smtClean="0"/>
              <a:t>Τμήμα Δ2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85786" y="2428868"/>
            <a:ext cx="7200928" cy="3286148"/>
          </a:xfrm>
        </p:spPr>
        <p:txBody>
          <a:bodyPr>
            <a:normAutofit/>
          </a:bodyPr>
          <a:lstStyle/>
          <a:p>
            <a:r>
              <a:rPr lang="el-GR" dirty="0" smtClean="0"/>
              <a:t>Θέμα: «Μελέτη Περιβάλλοντος»</a:t>
            </a:r>
          </a:p>
          <a:p>
            <a:r>
              <a:rPr lang="el-GR" dirty="0" smtClean="0"/>
              <a:t>Εργασία </a:t>
            </a:r>
            <a:r>
              <a:rPr lang="el-GR" dirty="0" smtClean="0"/>
              <a:t>στο μάθημα ΤΠΕ των μαθητριών: </a:t>
            </a:r>
          </a:p>
          <a:p>
            <a:r>
              <a:rPr lang="el-GR" dirty="0" smtClean="0"/>
              <a:t>Δέσποινα</a:t>
            </a:r>
            <a:endParaRPr lang="el-GR" dirty="0" smtClean="0"/>
          </a:p>
          <a:p>
            <a:r>
              <a:rPr lang="el-GR" dirty="0" smtClean="0"/>
              <a:t>Χριστίνα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Νησιά του Ιονίου Πελάγους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Νησιά του Ιονίου πελάγους είναι επτά και γι ‘  αυτό  ονομάζονται και Επτάνησα. Σε ένα από αυτά , στη Ζάκυνθο, γεννήθηκε ο Διονύσιος Σολωμός, ο ποιητής που έγραψε τον εθνικό μας ύμνο.</a:t>
            </a:r>
            <a:endParaRPr lang="el-GR" dirty="0"/>
          </a:p>
        </p:txBody>
      </p:sp>
      <p:pic>
        <p:nvPicPr>
          <p:cNvPr id="2052" name="Picture 4" descr="Αποτέλεσμα εικόνας για νησιά ιονιου πελαγου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500438"/>
            <a:ext cx="3071834" cy="312654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Νησιά του Αιγαίου Πελάγους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Νησιά του Αιγαίου Πελάγους είναι οι Κυκλάδες, τα Δωδεκάνησα και τα νησιά του </a:t>
            </a:r>
            <a:r>
              <a:rPr lang="el-GR" smtClean="0"/>
              <a:t>Ανατολικού Αιγαίου.</a:t>
            </a:r>
            <a:endParaRPr lang="el-GR"/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γεωγραφικά Διαμερίσματα της Ελλάδας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Η 	Ελλάδα χωρίζεται σε εννέα μικρότερες περιοχές, που ονομάζονται γεωγραφικά διαμερίσματα. Αυτά είναι 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 Θράκη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 Μακεδονία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 Ήπειρος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 Θεσσαλία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 Στερεά Ελλάδα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 Πελοπόννησος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Τα Νησιά του </a:t>
            </a:r>
            <a:r>
              <a:rPr lang="el-GR" dirty="0" smtClean="0"/>
              <a:t>Αιγαίου</a:t>
            </a:r>
            <a:r>
              <a:rPr lang="en-US" dirty="0" smtClean="0"/>
              <a:t> </a:t>
            </a:r>
            <a:r>
              <a:rPr lang="el-GR" dirty="0" smtClean="0"/>
              <a:t>Πελάγους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Η Κρήτη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Τα Νησιά του Ιονίου Πελάγους</a:t>
            </a:r>
            <a:endParaRPr lang="el-GR" dirty="0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Θράκη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Θράκη απλώνεται ανάμεσα σε δύο μεγάλα ποτάμια: τον Νέστο δυτικά. Είναι ένα  σταυροδρόμι </a:t>
            </a:r>
          </a:p>
          <a:p>
            <a:pPr>
              <a:buNone/>
            </a:pPr>
            <a:r>
              <a:rPr lang="el-GR" dirty="0" smtClean="0"/>
              <a:t>     λαών  και πολιτισμών, όπως  και όλη η Ελλάδα.</a:t>
            </a:r>
            <a:endParaRPr lang="el-GR" dirty="0"/>
          </a:p>
        </p:txBody>
      </p:sp>
      <p:pic>
        <p:nvPicPr>
          <p:cNvPr id="9218" name="Picture 2" descr="Αποτέλεσμα εικόνας για θρακη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357562"/>
            <a:ext cx="4572032" cy="303060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Μακεδονία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όνομα Μακεδονία έχει ρίζα ελληνική. Μακεδνός ή Μακεδανός  σημαίνει στα αρχαία ελληνικά μακρύς , ψηλός. Στη Μακεδονία γεννήθηκε ο Μέγας Αλέξανδρος.</a:t>
            </a:r>
            <a:endParaRPr lang="el-GR" dirty="0"/>
          </a:p>
        </p:txBody>
      </p:sp>
      <p:pic>
        <p:nvPicPr>
          <p:cNvPr id="8194" name="Picture 2" descr="Αποτέλεσμα εικόνας για μακεδονια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786190"/>
            <a:ext cx="3786214" cy="21851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Θεσσαλία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Λένε ότι ,πριν από πάρα πολλά χρόνια , στη θέση που βρίσκεται σήμερα η Θεσσαλία υπήρχε μια μεγάλη λίμνη. Ύστερα από κάποιο σεισμό έγινε το μεγάλο φαράγγι των Τεμπών και το νερό της λίμνης χύθηκε στη θάλασσα. Έτσι δημιουργήθηκε η πεδιάδα της Θεσσαλίας.</a:t>
            </a:r>
            <a:endParaRPr lang="el-GR" dirty="0"/>
          </a:p>
        </p:txBody>
      </p:sp>
      <p:pic>
        <p:nvPicPr>
          <p:cNvPr id="7170" name="Picture 2" descr="Αποτέλεσμα εικόνας για θεσσαλια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410074"/>
            <a:ext cx="3333750" cy="24479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Ήπειρο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άνθρωποι που κατοικούσαν τα αρχαία χρόνια στην Ήπειρο ονομάζονταν Σελλοί ή Ελλοί .Από αυτούς λέγεται ότι πήραν το όνομά τους οι Έλληνες.</a:t>
            </a:r>
            <a:endParaRPr lang="el-GR" dirty="0"/>
          </a:p>
        </p:txBody>
      </p:sp>
      <p:pic>
        <p:nvPicPr>
          <p:cNvPr id="6148" name="Picture 4" descr="Αποτέλεσμα εικόνας για χαρτης ηπειρ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143248"/>
            <a:ext cx="2567284" cy="32861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Στερεά  Ελλάδα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Στερεά Ελλάδα λέγεται και Ρούμελη. Εκεί βρίσκεται η πρωτεύουσα της </a:t>
            </a:r>
            <a:r>
              <a:rPr lang="el-GR" dirty="0" smtClean="0"/>
              <a:t>Ελλάδας </a:t>
            </a:r>
            <a:r>
              <a:rPr lang="el-GR" dirty="0" smtClean="0"/>
              <a:t>, η Αθήνα.</a:t>
            </a:r>
            <a:endParaRPr lang="el-GR" dirty="0"/>
          </a:p>
        </p:txBody>
      </p:sp>
      <p:pic>
        <p:nvPicPr>
          <p:cNvPr id="5122" name="Picture 2" descr="Αποτέλεσμα εικόνας για χαρτησ στερεασ ελλαδα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357562"/>
            <a:ext cx="4087618" cy="23241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Πελοπόννησο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Πελοπόννησος έχει σχήμα πλατανόφυλλου και πήρε το όνομά της από το μυθικό βασιλιά της Ολυμπίας , τον Πέλοπα. Λέγεται και Μοριάς.</a:t>
            </a:r>
            <a:endParaRPr lang="el-GR" dirty="0"/>
          </a:p>
        </p:txBody>
      </p:sp>
      <p:pic>
        <p:nvPicPr>
          <p:cNvPr id="4098" name="Picture 2" descr="Αποτέλεσμα εικόνας για χαρτησ πελοποννησ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214686"/>
            <a:ext cx="3071834" cy="3299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Κρήτη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Κρήτη είναι το </a:t>
            </a:r>
            <a:r>
              <a:rPr lang="el-GR" dirty="0" smtClean="0"/>
              <a:t>μεγαλύτερο </a:t>
            </a:r>
            <a:r>
              <a:rPr lang="el-GR" dirty="0" smtClean="0"/>
              <a:t>νησί της Ελλάδας. Βρίσκεται ανάμεσα στην Ευρώπη , την Ασία και την Αφρική . Είναι το σταυροδρόμι τριών ηπείρων.</a:t>
            </a:r>
            <a:endParaRPr lang="el-GR" dirty="0"/>
          </a:p>
        </p:txBody>
      </p:sp>
      <p:pic>
        <p:nvPicPr>
          <p:cNvPr id="3074" name="Picture 2" descr="Αποτέλεσμα εικόνας για χαρτησ κρητ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357562"/>
            <a:ext cx="3143272" cy="31229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128</TotalTime>
  <Words>289</Words>
  <Application>Microsoft Office PowerPoint</Application>
  <PresentationFormat>Προβολή στην οθόνη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Αποκορύφωμα</vt:lpstr>
      <vt:lpstr>5o Δημοτικό Σχολείο Καβάλας  Τμήμα Δ2</vt:lpstr>
      <vt:lpstr>Τα γεωγραφικά Διαμερίσματα της Ελλάδας </vt:lpstr>
      <vt:lpstr>Η Θράκη</vt:lpstr>
      <vt:lpstr>Μακεδονία</vt:lpstr>
      <vt:lpstr>Θεσσαλία </vt:lpstr>
      <vt:lpstr>Ήπειρο</vt:lpstr>
      <vt:lpstr>Στερεά  Ελλάδα</vt:lpstr>
      <vt:lpstr>Πελοπόννησο</vt:lpstr>
      <vt:lpstr>Κρήτη</vt:lpstr>
      <vt:lpstr>Νησιά του Ιονίου Πελάγους</vt:lpstr>
      <vt:lpstr>Τα Νησιά του Αιγαίου Πελάγους</vt:lpstr>
    </vt:vector>
  </TitlesOfParts>
  <Company>Info-Quest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5o Δημοτικό Σχολείο Καβάλας  Τμήμα Δ2</dc:title>
  <dc:creator>5dimkav3</dc:creator>
  <cp:lastModifiedBy>iliasthes@hotmail.com</cp:lastModifiedBy>
  <cp:revision>22</cp:revision>
  <dcterms:created xsi:type="dcterms:W3CDTF">2016-10-24T07:25:03Z</dcterms:created>
  <dcterms:modified xsi:type="dcterms:W3CDTF">2017-02-06T21:08:27Z</dcterms:modified>
</cp:coreProperties>
</file>