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56" name="55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Ελεύθερη σχεδίαση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- Ελεύθερη σχεδίαση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- Ελεύθερη σχεδίαση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- Ελεύθερη σχεδίαση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- Ελεύθερη σχεδίαση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Ορθογώνιο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Ορθογώνιο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Ορθογώνιο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Ορθογώνιο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- Ομάδα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grpSp>
        <p:nvGrpSpPr>
          <p:cNvPr id="14" name="13 - Ομάδα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- Ομάδα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1F526D-CA99-47DE-8171-3911FB5F996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2412358-A5CA-49DC-862F-2455C0456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5o </a:t>
            </a:r>
            <a:r>
              <a:rPr lang="el-GR" dirty="0" smtClean="0"/>
              <a:t>Δημοτικό Σχολείο Καβάλας </a:t>
            </a:r>
            <a:br>
              <a:rPr lang="el-GR" dirty="0" smtClean="0"/>
            </a:br>
            <a:r>
              <a:rPr lang="el-GR" dirty="0" smtClean="0"/>
              <a:t>Τμήμα: Δ1.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632848" cy="3600400"/>
          </a:xfrm>
        </p:spPr>
        <p:txBody>
          <a:bodyPr/>
          <a:lstStyle/>
          <a:p>
            <a:r>
              <a:rPr lang="el-GR" dirty="0" smtClean="0"/>
              <a:t>Θέμα: « Μελέτη περιβάλλοντος: Τα γεωγραφικά διαμερίσματα  της Ελλάδας.</a:t>
            </a:r>
          </a:p>
          <a:p>
            <a:r>
              <a:rPr lang="el-GR" dirty="0" smtClean="0"/>
              <a:t>Εργασία στο μάθημά των ΤΠΕ των μαθητών:</a:t>
            </a:r>
          </a:p>
          <a:p>
            <a:pPr algn="ctr"/>
            <a:r>
              <a:rPr lang="el-GR" dirty="0" smtClean="0"/>
              <a:t>Απόστολος</a:t>
            </a:r>
            <a:endParaRPr lang="el-GR" dirty="0" smtClean="0"/>
          </a:p>
          <a:p>
            <a:pPr algn="ctr"/>
            <a:r>
              <a:rPr lang="el-GR" dirty="0" smtClean="0"/>
              <a:t>Κωνσταντίνα</a:t>
            </a:r>
            <a:endParaRPr lang="el-GR" dirty="0" smtClean="0"/>
          </a:p>
          <a:p>
            <a:pPr algn="ctr"/>
            <a:r>
              <a:rPr lang="el-GR" dirty="0" smtClean="0"/>
              <a:t>Άγγελος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Νησιά του Ιονίου Πελάγους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Ιονίου Πελάγους είναι επτά και  γι’ αυτό ονομάζονται Επτάνησα. Σε ένα από αυτά, στη Ζάκυνθο, γεννήθηκε ο Διονύσιος Σολωμός, ο ποιητής που έγραψε τον εθνικό μας ύμνο.</a:t>
            </a:r>
          </a:p>
        </p:txBody>
      </p:sp>
      <p:pic>
        <p:nvPicPr>
          <p:cNvPr id="2050" name="Picture 2" descr="Αποτέλεσμα εικόνας για χαρτες ιονι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933057"/>
            <a:ext cx="3951734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Νησιά  του Αιγαίου Πελάγους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Αιγαίου Πελάγους είναι οι Κυκλάδες, τα Δωδεκάνησα και τα νησιά του Ανατολικού Αιγαίου.</a:t>
            </a:r>
            <a:endParaRPr lang="el-GR" dirty="0"/>
          </a:p>
        </p:txBody>
      </p:sp>
      <p:pic>
        <p:nvPicPr>
          <p:cNvPr id="1026" name="Picture 2" descr="Αποτέλεσμα εικόνας για χαρτες αιγαι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01008"/>
            <a:ext cx="3506066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Τα γεωγραφικά διαμερίσματα της Ελλάδας.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Τα γεωγραφικά διαμερίσματα είναι εννιά.</a:t>
            </a:r>
          </a:p>
          <a:p>
            <a:pPr>
              <a:buNone/>
            </a:pPr>
            <a:r>
              <a:rPr lang="el-GR" sz="2400" dirty="0" smtClean="0"/>
              <a:t>Έχει έξι Ηπειρωτικά και  τρία Νησιωτικά:</a:t>
            </a:r>
          </a:p>
          <a:p>
            <a:r>
              <a:rPr lang="el-GR" sz="2400" dirty="0" smtClean="0"/>
              <a:t>Θράκη                               </a:t>
            </a:r>
          </a:p>
          <a:p>
            <a:r>
              <a:rPr lang="el-GR" sz="2400" dirty="0" smtClean="0"/>
              <a:t>Μακεδονία</a:t>
            </a:r>
          </a:p>
          <a:p>
            <a:r>
              <a:rPr lang="el-GR" sz="2400" dirty="0" smtClean="0"/>
              <a:t>Ήπειρος</a:t>
            </a:r>
          </a:p>
          <a:p>
            <a:r>
              <a:rPr lang="el-GR" sz="2400" dirty="0" smtClean="0"/>
              <a:t>Θεσσαλία</a:t>
            </a:r>
          </a:p>
          <a:p>
            <a:r>
              <a:rPr lang="el-GR" sz="2400" dirty="0" smtClean="0"/>
              <a:t>Στερεά Ελλάδα</a:t>
            </a:r>
          </a:p>
          <a:p>
            <a:r>
              <a:rPr lang="el-GR" sz="2400" dirty="0" smtClean="0"/>
              <a:t>Πελοπόννησος</a:t>
            </a:r>
          </a:p>
          <a:p>
            <a:r>
              <a:rPr lang="el-GR" sz="2400" dirty="0" smtClean="0"/>
              <a:t>Κρήτη </a:t>
            </a:r>
          </a:p>
          <a:p>
            <a:r>
              <a:rPr lang="el-GR" sz="2400" dirty="0" smtClean="0"/>
              <a:t>Νησιά του Ιουνίου Πελάγους</a:t>
            </a:r>
          </a:p>
          <a:p>
            <a:r>
              <a:rPr lang="el-GR" sz="2400" dirty="0" smtClean="0"/>
              <a:t>Νησιά του Αιγαίου Πελάγους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Θράκη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Θράκη απλώνεται ανάμεσα σε δύο μεγάλα ποτάμια: τον Νέστο δυτικά και τον Έβρο ανατολικά . Είναι ένα σταυροδρόμι λαών και πολιτισμών, όπως και όλη η Ελλάδα.</a:t>
            </a:r>
            <a:endParaRPr lang="el-GR" dirty="0"/>
          </a:p>
        </p:txBody>
      </p:sp>
      <p:pic>
        <p:nvPicPr>
          <p:cNvPr id="9218" name="Picture 2" descr="Αποτέλεσμα εικόνας για θράκη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6821" y="4090422"/>
            <a:ext cx="3673371" cy="2434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Μακεδονία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l-GR" dirty="0" smtClean="0"/>
              <a:t>Το όνομα Μακεδονία έχει ρίζα ελληνική. Μακεδνός ή Μακεδανός σημαίνει  στα αρχαία ελληνικά μακρύς, ψήλος. Στη Μακεδονία γεννήθηκε ο Μέγας  Αλέξανδρος.</a:t>
            </a:r>
            <a:endParaRPr lang="el-GR" dirty="0"/>
          </a:p>
        </p:txBody>
      </p:sp>
      <p:pic>
        <p:nvPicPr>
          <p:cNvPr id="8194" name="Picture 2" descr="Αποτέλεσμα εικόνας για μακεδονία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3860" y="4149080"/>
            <a:ext cx="3867754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Θεσσαλία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13332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Λένε ότι, πριν από πάρα πολλά χρόνια, στη θέση που βρίσκεται σήμερα  η Θεσσαλία υπήρχε μια μεγάλη λίμνη. Ύστερα από κάποιο σεισμό έγινε το μεγάλο φαράγγι των Τεμπών και το νερό της λίμνης χύθηκε στη θάλασσα. Έτσι δημιουργήθηκε η πεδιάδα της Θεσσαλίας.</a:t>
            </a:r>
            <a:endParaRPr lang="el-GR" sz="2800" dirty="0"/>
          </a:p>
        </p:txBody>
      </p:sp>
      <p:sp>
        <p:nvSpPr>
          <p:cNvPr id="7170" name="AutoShape 2" descr="Αποτέλεσμα εικόνας για χαρτες θεσσαλια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172" name="AutoShape 4" descr="Αποτέλεσμα εικόνας για χαρτες θεσσαλια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174" name="AutoShape 6" descr="Αποτέλεσμα εικόνας για χαρτες θεσσαλια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176" name="AutoShape 8" descr="Αποτέλεσμα εικόνας για χαρτες θεσσαλια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178" name="AutoShape 10" descr="Αποτέλεσμα εικόνας για χαρτες θεσσαλια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180" name="AutoShape 12" descr="Αποτέλεσμα εικόνας για χαρτες θεσσαλια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182" name="Picture 14" descr="Αποτέλεσμα εικόνας για χαρτες θεσσαλια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149080"/>
            <a:ext cx="460851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Ήπειρος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άνθρωποι που κατοικούσαν τα αρχαία χρόνια  στη Ήπειρος ονομαζόταν</a:t>
            </a:r>
          </a:p>
          <a:p>
            <a:r>
              <a:rPr lang="el-GR" dirty="0" smtClean="0"/>
              <a:t>Σελλοί ή Ελλοί. Από αυτούς λέγεται ότι πήραν το όνομά τους οι Έλληνες.</a:t>
            </a:r>
            <a:endParaRPr lang="el-GR" dirty="0"/>
          </a:p>
        </p:txBody>
      </p:sp>
      <p:pic>
        <p:nvPicPr>
          <p:cNvPr id="6146" name="Picture 2" descr="Αποτέλεσμα εικόνας για χαρτες ηπειρ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77072"/>
            <a:ext cx="3067614" cy="2611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Στέρεα Ελλάδα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Η Στέρεα Ελλάδα λέγεται και Ρούμελη. Εκεί βρίσκεται η</a:t>
            </a:r>
            <a:r>
              <a:rPr lang="en-US" dirty="0" smtClean="0"/>
              <a:t> </a:t>
            </a:r>
            <a:r>
              <a:rPr lang="el-GR" dirty="0" smtClean="0"/>
              <a:t>πρωτεύουσα της Ελλάδας , η Αθήνα.</a:t>
            </a:r>
            <a:endParaRPr lang="el-GR" dirty="0"/>
          </a:p>
        </p:txBody>
      </p:sp>
      <p:pic>
        <p:nvPicPr>
          <p:cNvPr id="5122" name="Picture 2" descr="Αποτέλεσμα εικόνας για χαρτες στερεας ελλαδ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068960"/>
            <a:ext cx="4473575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Πελοπόννησος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Πελοπόννησος έχει σχήμα πλατανόφυλλου και πήρε το  όνομά της από το μυθικό βασιλιά της Ολυμπίας , τον Πέλοπα. Λέγεται και Μοριάς. </a:t>
            </a:r>
            <a:endParaRPr lang="el-GR" dirty="0"/>
          </a:p>
        </p:txBody>
      </p:sp>
      <p:sp>
        <p:nvSpPr>
          <p:cNvPr id="4098" name="AutoShape 2" descr="Αποτέλεσμα εικόνας για χαρτες πελοποννησο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00" name="AutoShape 4" descr="Αποτέλεσμα εικόνας για χαρτες πελοποννησο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02" name="AutoShape 6" descr="Αποτέλεσμα εικόνας για χαρτες πελοποννησο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104" name="Picture 8" descr="Αποτέλεσμα εικόνας για χαρτες πελοποννησ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789040"/>
            <a:ext cx="3518105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Κρήτη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Κρήτη είναι το μεγαλύτερο νησί της Ελλάδας. Βρίσκεται ανάμεσα στην Ευρώπη, την Ασία και την Αφρικής. Είναι το σταυροδρόμι τριών ηπείρων. </a:t>
            </a:r>
          </a:p>
        </p:txBody>
      </p:sp>
      <p:pic>
        <p:nvPicPr>
          <p:cNvPr id="3074" name="Picture 2" descr="Αποτέλεσμα εικόνας για χαρτες κρη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933056"/>
            <a:ext cx="6408712" cy="1995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185</TotalTime>
  <Words>328</Words>
  <Application>Microsoft Office PowerPoint</Application>
  <PresentationFormat>Προβολή στην οθόνη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Μετρό</vt:lpstr>
      <vt:lpstr>5o Δημοτικό Σχολείο Καβάλας  Τμήμα: Δ1.  </vt:lpstr>
      <vt:lpstr> Τα γεωγραφικά διαμερίσματα της Ελλάδας.</vt:lpstr>
      <vt:lpstr>Θράκη </vt:lpstr>
      <vt:lpstr>Μακεδονία</vt:lpstr>
      <vt:lpstr>Θεσσαλία</vt:lpstr>
      <vt:lpstr>Ήπειρος</vt:lpstr>
      <vt:lpstr>Στέρεα Ελλάδα</vt:lpstr>
      <vt:lpstr>Πελοπόννησος </vt:lpstr>
      <vt:lpstr>Κρήτη</vt:lpstr>
      <vt:lpstr>Νησιά του Ιονίου Πελάγους </vt:lpstr>
      <vt:lpstr>Νησιά  του Αιγαίου Πελάγους</vt:lpstr>
    </vt:vector>
  </TitlesOfParts>
  <Company>Info-Quest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5dimkav4</dc:creator>
  <cp:lastModifiedBy>iliasthes@hotmail.com</cp:lastModifiedBy>
  <cp:revision>30</cp:revision>
  <dcterms:created xsi:type="dcterms:W3CDTF">2016-10-24T05:23:56Z</dcterms:created>
  <dcterms:modified xsi:type="dcterms:W3CDTF">2017-02-06T21:13:36Z</dcterms:modified>
</cp:coreProperties>
</file>